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명수 김" userId="0270da8df7b6a5eb" providerId="LiveId" clId="{946A9765-8F4D-4A4E-8B9A-FE67F208440A}"/>
    <pc:docChg chg="undo custSel addSld delSld modSld">
      <pc:chgData name="명수 김" userId="0270da8df7b6a5eb" providerId="LiveId" clId="{946A9765-8F4D-4A4E-8B9A-FE67F208440A}" dt="2023-12-04T12:02:26.474" v="3245" actId="20577"/>
      <pc:docMkLst>
        <pc:docMk/>
      </pc:docMkLst>
      <pc:sldChg chg="addSp delSp modSp mod">
        <pc:chgData name="명수 김" userId="0270da8df7b6a5eb" providerId="LiveId" clId="{946A9765-8F4D-4A4E-8B9A-FE67F208440A}" dt="2023-12-03T17:24:33.054" v="3219" actId="20577"/>
        <pc:sldMkLst>
          <pc:docMk/>
          <pc:sldMk cId="458832118" sldId="256"/>
        </pc:sldMkLst>
        <pc:spChg chg="mod">
          <ac:chgData name="명수 김" userId="0270da8df7b6a5eb" providerId="LiveId" clId="{946A9765-8F4D-4A4E-8B9A-FE67F208440A}" dt="2023-12-03T17:24:33.054" v="3219" actId="20577"/>
          <ac:spMkLst>
            <pc:docMk/>
            <pc:sldMk cId="458832118" sldId="256"/>
            <ac:spMk id="6" creationId="{6C8A56C0-B175-F39B-F68C-BDC4C35E8C3C}"/>
          </ac:spMkLst>
        </pc:spChg>
        <pc:spChg chg="mod">
          <ac:chgData name="명수 김" userId="0270da8df7b6a5eb" providerId="LiveId" clId="{946A9765-8F4D-4A4E-8B9A-FE67F208440A}" dt="2023-12-03T15:27:17.033" v="427" actId="2711"/>
          <ac:spMkLst>
            <pc:docMk/>
            <pc:sldMk cId="458832118" sldId="256"/>
            <ac:spMk id="9" creationId="{E6B819DF-56F4-6411-11D9-6B015A78DBDA}"/>
          </ac:spMkLst>
        </pc:spChg>
        <pc:spChg chg="mod">
          <ac:chgData name="명수 김" userId="0270da8df7b6a5eb" providerId="LiveId" clId="{946A9765-8F4D-4A4E-8B9A-FE67F208440A}" dt="2023-12-03T15:27:17.033" v="427" actId="2711"/>
          <ac:spMkLst>
            <pc:docMk/>
            <pc:sldMk cId="458832118" sldId="256"/>
            <ac:spMk id="10" creationId="{5E8D8AE6-359C-3FFC-7C72-1E260583A214}"/>
          </ac:spMkLst>
        </pc:spChg>
        <pc:spChg chg="mod">
          <ac:chgData name="명수 김" userId="0270da8df7b6a5eb" providerId="LiveId" clId="{946A9765-8F4D-4A4E-8B9A-FE67F208440A}" dt="2023-12-03T15:27:17.033" v="427" actId="2711"/>
          <ac:spMkLst>
            <pc:docMk/>
            <pc:sldMk cId="458832118" sldId="256"/>
            <ac:spMk id="11" creationId="{E9784903-877D-B782-B35B-42BE4F1447CD}"/>
          </ac:spMkLst>
        </pc:spChg>
        <pc:spChg chg="mod">
          <ac:chgData name="명수 김" userId="0270da8df7b6a5eb" providerId="LiveId" clId="{946A9765-8F4D-4A4E-8B9A-FE67F208440A}" dt="2023-12-03T15:27:17.033" v="427" actId="2711"/>
          <ac:spMkLst>
            <pc:docMk/>
            <pc:sldMk cId="458832118" sldId="256"/>
            <ac:spMk id="12" creationId="{85FFA39C-DB7C-D86C-1563-E563B00BAAB0}"/>
          </ac:spMkLst>
        </pc:spChg>
        <pc:spChg chg="mod">
          <ac:chgData name="명수 김" userId="0270da8df7b6a5eb" providerId="LiveId" clId="{946A9765-8F4D-4A4E-8B9A-FE67F208440A}" dt="2023-12-03T15:27:17.033" v="427" actId="2711"/>
          <ac:spMkLst>
            <pc:docMk/>
            <pc:sldMk cId="458832118" sldId="256"/>
            <ac:spMk id="13" creationId="{85C4E421-19EA-4077-9851-8347D2FEAF95}"/>
          </ac:spMkLst>
        </pc:spChg>
        <pc:spChg chg="add del mod">
          <ac:chgData name="명수 김" userId="0270da8df7b6a5eb" providerId="LiveId" clId="{946A9765-8F4D-4A4E-8B9A-FE67F208440A}" dt="2023-12-03T14:28:02.218" v="2"/>
          <ac:spMkLst>
            <pc:docMk/>
            <pc:sldMk cId="458832118" sldId="256"/>
            <ac:spMk id="14" creationId="{9F266AF2-C5B3-DD64-1E30-311D8D6C8AA5}"/>
          </ac:spMkLst>
        </pc:spChg>
        <pc:spChg chg="del">
          <ac:chgData name="명수 김" userId="0270da8df7b6a5eb" providerId="LiveId" clId="{946A9765-8F4D-4A4E-8B9A-FE67F208440A}" dt="2023-12-03T14:28:00.645" v="1"/>
          <ac:spMkLst>
            <pc:docMk/>
            <pc:sldMk cId="458832118" sldId="256"/>
            <ac:spMk id="15" creationId="{9D4C20A3-ED83-7062-9AE3-DC22801454B3}"/>
          </ac:spMkLst>
        </pc:spChg>
      </pc:sldChg>
      <pc:sldChg chg="addSp delSp modSp new mod">
        <pc:chgData name="명수 김" userId="0270da8df7b6a5eb" providerId="LiveId" clId="{946A9765-8F4D-4A4E-8B9A-FE67F208440A}" dt="2023-12-03T17:05:08.580" v="3019" actId="20577"/>
        <pc:sldMkLst>
          <pc:docMk/>
          <pc:sldMk cId="3271335669" sldId="257"/>
        </pc:sldMkLst>
        <pc:spChg chg="del">
          <ac:chgData name="명수 김" userId="0270da8df7b6a5eb" providerId="LiveId" clId="{946A9765-8F4D-4A4E-8B9A-FE67F208440A}" dt="2023-12-03T14:28:14.048" v="7" actId="478"/>
          <ac:spMkLst>
            <pc:docMk/>
            <pc:sldMk cId="3271335669" sldId="257"/>
            <ac:spMk id="2" creationId="{86373272-A096-BB7C-2D0E-DA6E0B33AA74}"/>
          </ac:spMkLst>
        </pc:spChg>
        <pc:spChg chg="del">
          <ac:chgData name="명수 김" userId="0270da8df7b6a5eb" providerId="LiveId" clId="{946A9765-8F4D-4A4E-8B9A-FE67F208440A}" dt="2023-12-03T14:28:15.811" v="8" actId="478"/>
          <ac:spMkLst>
            <pc:docMk/>
            <pc:sldMk cId="3271335669" sldId="257"/>
            <ac:spMk id="3" creationId="{D7DA2599-1A23-DEB0-9E90-14C1D4637D6A}"/>
          </ac:spMkLst>
        </pc:spChg>
        <pc:spChg chg="add del mod">
          <ac:chgData name="명수 김" userId="0270da8df7b6a5eb" providerId="LiveId" clId="{946A9765-8F4D-4A4E-8B9A-FE67F208440A}" dt="2023-12-03T15:27:12.188" v="426" actId="2711"/>
          <ac:spMkLst>
            <pc:docMk/>
            <pc:sldMk cId="3271335669" sldId="257"/>
            <ac:spMk id="4" creationId="{0BEE0C6E-CC5A-1BD8-2D3C-61D0CDD41259}"/>
          </ac:spMkLst>
        </pc:spChg>
        <pc:spChg chg="add del mod">
          <ac:chgData name="명수 김" userId="0270da8df7b6a5eb" providerId="LiveId" clId="{946A9765-8F4D-4A4E-8B9A-FE67F208440A}" dt="2023-12-03T15:27:12.188" v="426" actId="2711"/>
          <ac:spMkLst>
            <pc:docMk/>
            <pc:sldMk cId="3271335669" sldId="257"/>
            <ac:spMk id="5" creationId="{DF0B5FC8-5B08-F8C6-3244-47EAFCBB81BC}"/>
          </ac:spMkLst>
        </pc:spChg>
        <pc:spChg chg="add mod">
          <ac:chgData name="명수 김" userId="0270da8df7b6a5eb" providerId="LiveId" clId="{946A9765-8F4D-4A4E-8B9A-FE67F208440A}" dt="2023-12-03T16:34:28.877" v="2004" actId="113"/>
          <ac:spMkLst>
            <pc:docMk/>
            <pc:sldMk cId="3271335669" sldId="257"/>
            <ac:spMk id="6" creationId="{AC77F745-BD8E-7D4B-A5FB-D966FAD590DE}"/>
          </ac:spMkLst>
        </pc:spChg>
        <pc:spChg chg="add del mod">
          <ac:chgData name="명수 김" userId="0270da8df7b6a5eb" providerId="LiveId" clId="{946A9765-8F4D-4A4E-8B9A-FE67F208440A}" dt="2023-12-03T15:15:14.014" v="103" actId="478"/>
          <ac:spMkLst>
            <pc:docMk/>
            <pc:sldMk cId="3271335669" sldId="257"/>
            <ac:spMk id="7" creationId="{4F9C957D-2F48-BBCC-30A6-05B5597D3309}"/>
          </ac:spMkLst>
        </pc:spChg>
        <pc:spChg chg="add mod">
          <ac:chgData name="명수 김" userId="0270da8df7b6a5eb" providerId="LiveId" clId="{946A9765-8F4D-4A4E-8B9A-FE67F208440A}" dt="2023-12-03T15:27:12.188" v="426" actId="2711"/>
          <ac:spMkLst>
            <pc:docMk/>
            <pc:sldMk cId="3271335669" sldId="257"/>
            <ac:spMk id="8" creationId="{14981020-8FCD-A842-98CC-6A41D325D2AC}"/>
          </ac:spMkLst>
        </pc:spChg>
        <pc:spChg chg="add mod">
          <ac:chgData name="명수 김" userId="0270da8df7b6a5eb" providerId="LiveId" clId="{946A9765-8F4D-4A4E-8B9A-FE67F208440A}" dt="2023-12-03T16:29:10.837" v="1660" actId="20577"/>
          <ac:spMkLst>
            <pc:docMk/>
            <pc:sldMk cId="3271335669" sldId="257"/>
            <ac:spMk id="9" creationId="{62B15AC0-D262-F778-052C-0BC64FE6DB7E}"/>
          </ac:spMkLst>
        </pc:spChg>
        <pc:spChg chg="add del mod">
          <ac:chgData name="명수 김" userId="0270da8df7b6a5eb" providerId="LiveId" clId="{946A9765-8F4D-4A4E-8B9A-FE67F208440A}" dt="2023-12-03T15:21:00.178" v="260" actId="478"/>
          <ac:spMkLst>
            <pc:docMk/>
            <pc:sldMk cId="3271335669" sldId="257"/>
            <ac:spMk id="10" creationId="{93B40598-E22C-89CC-7C9A-5D146D568982}"/>
          </ac:spMkLst>
        </pc:spChg>
        <pc:spChg chg="add mod">
          <ac:chgData name="명수 김" userId="0270da8df7b6a5eb" providerId="LiveId" clId="{946A9765-8F4D-4A4E-8B9A-FE67F208440A}" dt="2023-12-03T15:27:12.188" v="426" actId="2711"/>
          <ac:spMkLst>
            <pc:docMk/>
            <pc:sldMk cId="3271335669" sldId="257"/>
            <ac:spMk id="11" creationId="{02259868-1D3B-BE75-758E-AAF7FA58AF64}"/>
          </ac:spMkLst>
        </pc:spChg>
        <pc:spChg chg="add mod">
          <ac:chgData name="명수 김" userId="0270da8df7b6a5eb" providerId="LiveId" clId="{946A9765-8F4D-4A4E-8B9A-FE67F208440A}" dt="2023-12-03T17:05:08.580" v="3019" actId="20577"/>
          <ac:spMkLst>
            <pc:docMk/>
            <pc:sldMk cId="3271335669" sldId="257"/>
            <ac:spMk id="12" creationId="{13C46549-B908-D9B6-7728-1677349136ED}"/>
          </ac:spMkLst>
        </pc:spChg>
        <pc:spChg chg="add mod">
          <ac:chgData name="명수 김" userId="0270da8df7b6a5eb" providerId="LiveId" clId="{946A9765-8F4D-4A4E-8B9A-FE67F208440A}" dt="2023-12-03T15:27:12.188" v="426" actId="2711"/>
          <ac:spMkLst>
            <pc:docMk/>
            <pc:sldMk cId="3271335669" sldId="257"/>
            <ac:spMk id="13" creationId="{A9633B5C-1BCE-28D2-3A5A-2CC948958873}"/>
          </ac:spMkLst>
        </pc:spChg>
        <pc:picChg chg="add mod">
          <ac:chgData name="명수 김" userId="0270da8df7b6a5eb" providerId="LiveId" clId="{946A9765-8F4D-4A4E-8B9A-FE67F208440A}" dt="2023-12-03T15:27:12.188" v="426" actId="2711"/>
          <ac:picMkLst>
            <pc:docMk/>
            <pc:sldMk cId="3271335669" sldId="257"/>
            <ac:picMk id="1026" creationId="{1F48E33F-8A28-69CC-F9C1-EA61BAE47436}"/>
          </ac:picMkLst>
        </pc:picChg>
        <pc:picChg chg="add del">
          <ac:chgData name="명수 김" userId="0270da8df7b6a5eb" providerId="LiveId" clId="{946A9765-8F4D-4A4E-8B9A-FE67F208440A}" dt="2023-12-03T15:21:54.875" v="269"/>
          <ac:picMkLst>
            <pc:docMk/>
            <pc:sldMk cId="3271335669" sldId="257"/>
            <ac:picMk id="1028" creationId="{91FA72DF-DDE6-BEF7-7108-6CA4495F9893}"/>
          </ac:picMkLst>
        </pc:picChg>
      </pc:sldChg>
      <pc:sldChg chg="addSp delSp modSp add mod">
        <pc:chgData name="명수 김" userId="0270da8df7b6a5eb" providerId="LiveId" clId="{946A9765-8F4D-4A4E-8B9A-FE67F208440A}" dt="2023-12-03T16:34:34.476" v="2005" actId="113"/>
        <pc:sldMkLst>
          <pc:docMk/>
          <pc:sldMk cId="4024366743" sldId="258"/>
        </pc:sldMkLst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2" creationId="{E6C9C853-7904-3C10-C3C1-75B4B61A256B}"/>
          </ac:spMkLst>
        </pc:spChg>
        <pc:spChg chg="add del mod">
          <ac:chgData name="명수 김" userId="0270da8df7b6a5eb" providerId="LiveId" clId="{946A9765-8F4D-4A4E-8B9A-FE67F208440A}" dt="2023-12-03T15:37:01.393" v="550" actId="478"/>
          <ac:spMkLst>
            <pc:docMk/>
            <pc:sldMk cId="4024366743" sldId="258"/>
            <ac:spMk id="3" creationId="{D9148FBA-DA2D-089F-AA8F-6BA9B64451C9}"/>
          </ac:spMkLst>
        </pc:spChg>
        <pc:spChg chg="mod">
          <ac:chgData name="명수 김" userId="0270da8df7b6a5eb" providerId="LiveId" clId="{946A9765-8F4D-4A4E-8B9A-FE67F208440A}" dt="2023-12-03T16:34:34.476" v="2005" actId="113"/>
          <ac:spMkLst>
            <pc:docMk/>
            <pc:sldMk cId="4024366743" sldId="258"/>
            <ac:spMk id="6" creationId="{AC77F745-BD8E-7D4B-A5FB-D966FAD590DE}"/>
          </ac:spMkLst>
        </pc:spChg>
        <pc:spChg chg="add del mod">
          <ac:chgData name="명수 김" userId="0270da8df7b6a5eb" providerId="LiveId" clId="{946A9765-8F4D-4A4E-8B9A-FE67F208440A}" dt="2023-12-03T15:37:01.393" v="550" actId="478"/>
          <ac:spMkLst>
            <pc:docMk/>
            <pc:sldMk cId="4024366743" sldId="258"/>
            <ac:spMk id="7" creationId="{24EAF485-EEEF-7BCF-87DA-5C984FE5C086}"/>
          </ac:spMkLst>
        </pc:spChg>
        <pc:spChg chg="del mod">
          <ac:chgData name="명수 김" userId="0270da8df7b6a5eb" providerId="LiveId" clId="{946A9765-8F4D-4A4E-8B9A-FE67F208440A}" dt="2023-12-03T15:27:22.829" v="429" actId="478"/>
          <ac:spMkLst>
            <pc:docMk/>
            <pc:sldMk cId="4024366743" sldId="258"/>
            <ac:spMk id="8" creationId="{14981020-8FCD-A842-98CC-6A41D325D2AC}"/>
          </ac:spMkLst>
        </pc:spChg>
        <pc:spChg chg="del mod">
          <ac:chgData name="명수 김" userId="0270da8df7b6a5eb" providerId="LiveId" clId="{946A9765-8F4D-4A4E-8B9A-FE67F208440A}" dt="2023-12-03T15:27:22.829" v="429" actId="478"/>
          <ac:spMkLst>
            <pc:docMk/>
            <pc:sldMk cId="4024366743" sldId="258"/>
            <ac:spMk id="9" creationId="{62B15AC0-D262-F778-052C-0BC64FE6DB7E}"/>
          </ac:spMkLst>
        </pc:spChg>
        <pc:spChg chg="add del mod">
          <ac:chgData name="명수 김" userId="0270da8df7b6a5eb" providerId="LiveId" clId="{946A9765-8F4D-4A4E-8B9A-FE67F208440A}" dt="2023-12-03T15:37:01.393" v="550" actId="478"/>
          <ac:spMkLst>
            <pc:docMk/>
            <pc:sldMk cId="4024366743" sldId="258"/>
            <ac:spMk id="10" creationId="{D3764966-5B02-3B14-1E70-F3142A0B875D}"/>
          </ac:spMkLst>
        </pc:spChg>
        <pc:spChg chg="del mod">
          <ac:chgData name="명수 김" userId="0270da8df7b6a5eb" providerId="LiveId" clId="{946A9765-8F4D-4A4E-8B9A-FE67F208440A}" dt="2023-12-03T15:27:22.829" v="429" actId="478"/>
          <ac:spMkLst>
            <pc:docMk/>
            <pc:sldMk cId="4024366743" sldId="258"/>
            <ac:spMk id="11" creationId="{02259868-1D3B-BE75-758E-AAF7FA58AF64}"/>
          </ac:spMkLst>
        </pc:spChg>
        <pc:spChg chg="del mod">
          <ac:chgData name="명수 김" userId="0270da8df7b6a5eb" providerId="LiveId" clId="{946A9765-8F4D-4A4E-8B9A-FE67F208440A}" dt="2023-12-03T15:27:22.829" v="429" actId="478"/>
          <ac:spMkLst>
            <pc:docMk/>
            <pc:sldMk cId="4024366743" sldId="258"/>
            <ac:spMk id="12" creationId="{13C46549-B908-D9B6-7728-1677349136ED}"/>
          </ac:spMkLst>
        </pc:spChg>
        <pc:spChg chg="del mod">
          <ac:chgData name="명수 김" userId="0270da8df7b6a5eb" providerId="LiveId" clId="{946A9765-8F4D-4A4E-8B9A-FE67F208440A}" dt="2023-12-03T15:27:22.829" v="429" actId="478"/>
          <ac:spMkLst>
            <pc:docMk/>
            <pc:sldMk cId="4024366743" sldId="258"/>
            <ac:spMk id="13" creationId="{A9633B5C-1BCE-28D2-3A5A-2CC948958873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14" creationId="{06B29788-7806-053B-98D0-3787269FB9C6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15" creationId="{A060CBFE-5F59-7735-7D84-6A20E38BA9EF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16" creationId="{A9E26371-649D-2EF3-16D8-D0EC43E4899A}"/>
          </ac:spMkLst>
        </pc:spChg>
        <pc:spChg chg="add mod or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7" creationId="{10793260-FCD3-55C0-68FB-5197C5C818A3}"/>
          </ac:spMkLst>
        </pc:spChg>
        <pc:spChg chg="add mod or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8" creationId="{334A66E8-5DE2-2AE1-F1E1-58B4C0E6D3CD}"/>
          </ac:spMkLst>
        </pc:spChg>
        <pc:spChg chg="add mod or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9" creationId="{50BE0359-2C95-4C9D-DB6D-016404F2508E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20" creationId="{399DD746-056E-1C36-1FE4-AE2890F7EA73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21" creationId="{6AED25BC-E76A-C82B-E2EE-2FE4604A36FE}"/>
          </ac:spMkLst>
        </pc:spChg>
        <pc:spChg chg="add del mod">
          <ac:chgData name="명수 김" userId="0270da8df7b6a5eb" providerId="LiveId" clId="{946A9765-8F4D-4A4E-8B9A-FE67F208440A}" dt="2023-12-03T15:42:18.400" v="684" actId="478"/>
          <ac:spMkLst>
            <pc:docMk/>
            <pc:sldMk cId="4024366743" sldId="258"/>
            <ac:spMk id="22" creationId="{92C6D82B-5096-8DFD-E33F-0503412AAB1E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23" creationId="{7F1A7383-4CD4-8AC1-C66C-5F563EF1D534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24" creationId="{37989750-7BCF-E8CC-4797-B633440FF506}"/>
          </ac:spMkLst>
        </pc:spChg>
        <pc:spChg chg="add del mod">
          <ac:chgData name="명수 김" userId="0270da8df7b6a5eb" providerId="LiveId" clId="{946A9765-8F4D-4A4E-8B9A-FE67F208440A}" dt="2023-12-03T15:37:31.042" v="588"/>
          <ac:spMkLst>
            <pc:docMk/>
            <pc:sldMk cId="4024366743" sldId="258"/>
            <ac:spMk id="25" creationId="{2CD47DAE-6464-603E-F6B8-8E3C558F0952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26" creationId="{26CB35AF-7B78-1431-C5D4-A669CEC736E7}"/>
          </ac:spMkLst>
        </pc:spChg>
        <pc:spChg chg="add mod or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27" creationId="{3CAE947E-76C8-5A86-262E-141B90425C3E}"/>
          </ac:spMkLst>
        </pc:spChg>
        <pc:spChg chg="add del mod">
          <ac:chgData name="명수 김" userId="0270da8df7b6a5eb" providerId="LiveId" clId="{946A9765-8F4D-4A4E-8B9A-FE67F208440A}" dt="2023-12-03T15:44:58.806" v="724" actId="478"/>
          <ac:spMkLst>
            <pc:docMk/>
            <pc:sldMk cId="4024366743" sldId="258"/>
            <ac:spMk id="28" creationId="{08B384EB-E885-B25D-E956-201550B7ED6D}"/>
          </ac:spMkLst>
        </pc:spChg>
        <pc:spChg chg="add del mod">
          <ac:chgData name="명수 김" userId="0270da8df7b6a5eb" providerId="LiveId" clId="{946A9765-8F4D-4A4E-8B9A-FE67F208440A}" dt="2023-12-03T15:43:38.153" v="694"/>
          <ac:spMkLst>
            <pc:docMk/>
            <pc:sldMk cId="4024366743" sldId="258"/>
            <ac:spMk id="29" creationId="{035221AE-5011-3BDA-D8E9-BE63FE819A01}"/>
          </ac:spMkLst>
        </pc:spChg>
        <pc:spChg chg="add del mod">
          <ac:chgData name="명수 김" userId="0270da8df7b6a5eb" providerId="LiveId" clId="{946A9765-8F4D-4A4E-8B9A-FE67F208440A}" dt="2023-12-03T15:49:35.201" v="796" actId="478"/>
          <ac:spMkLst>
            <pc:docMk/>
            <pc:sldMk cId="4024366743" sldId="258"/>
            <ac:spMk id="30" creationId="{2F46C9D9-273F-44ED-9501-CB12CF8C1ECE}"/>
          </ac:spMkLst>
        </pc:spChg>
        <pc:spChg chg="add del mod">
          <ac:chgData name="명수 김" userId="0270da8df7b6a5eb" providerId="LiveId" clId="{946A9765-8F4D-4A4E-8B9A-FE67F208440A}" dt="2023-12-03T15:44:08.839" v="717"/>
          <ac:spMkLst>
            <pc:docMk/>
            <pc:sldMk cId="4024366743" sldId="258"/>
            <ac:spMk id="31" creationId="{DAE5CEA2-E020-ACF3-DD98-2A9D2E2D10D0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32" creationId="{78D38CF5-C4B2-17E6-7953-1E62A670F3D2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33" creationId="{1061BA98-7336-0F01-7F22-91F727591B14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34" creationId="{712734C3-AC44-4C9E-6817-ECE87D21B6DC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35" creationId="{39910EB6-DFC9-C00A-2705-D886CF22CFAE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36" creationId="{CA143924-5DB7-F18F-9B7E-52FEE9417ED3}"/>
          </ac:spMkLst>
        </pc:spChg>
        <pc:spChg chg="add del mod">
          <ac:chgData name="명수 김" userId="0270da8df7b6a5eb" providerId="LiveId" clId="{946A9765-8F4D-4A4E-8B9A-FE67F208440A}" dt="2023-12-03T15:47:02.845" v="759"/>
          <ac:spMkLst>
            <pc:docMk/>
            <pc:sldMk cId="4024366743" sldId="258"/>
            <ac:spMk id="37" creationId="{F9951EED-6AAC-339B-F262-9D4000DB1BFB}"/>
          </ac:spMkLst>
        </pc:spChg>
        <pc:spChg chg="add del mod">
          <ac:chgData name="명수 김" userId="0270da8df7b6a5eb" providerId="LiveId" clId="{946A9765-8F4D-4A4E-8B9A-FE67F208440A}" dt="2023-12-03T15:47:02.845" v="759"/>
          <ac:spMkLst>
            <pc:docMk/>
            <pc:sldMk cId="4024366743" sldId="258"/>
            <ac:spMk id="38" creationId="{4D7D6CEC-6378-290E-BF42-DF514CF2E8CE}"/>
          </ac:spMkLst>
        </pc:spChg>
        <pc:spChg chg="add del mod">
          <ac:chgData name="명수 김" userId="0270da8df7b6a5eb" providerId="LiveId" clId="{946A9765-8F4D-4A4E-8B9A-FE67F208440A}" dt="2023-12-03T15:47:02.845" v="759"/>
          <ac:spMkLst>
            <pc:docMk/>
            <pc:sldMk cId="4024366743" sldId="258"/>
            <ac:spMk id="39" creationId="{6CDE19B8-1110-C030-A3B3-7C31CF037F58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0" creationId="{4C1673DB-1EC6-E8C6-8D82-E9169054475F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1" creationId="{573390C4-5859-D709-280F-900966D00298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2" creationId="{87DEFCD4-5297-9F40-0E7E-6CA365267CC0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3" creationId="{EF2DA99E-B630-2FFC-D528-AD804193304A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4" creationId="{A50CEFC5-8E25-7088-186F-4A8CB65C1448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5" creationId="{5E18D45B-94CD-6C36-8901-30D4D4DB072E}"/>
          </ac:spMkLst>
        </pc:spChg>
        <pc:spChg chg="add del mod">
          <ac:chgData name="명수 김" userId="0270da8df7b6a5eb" providerId="LiveId" clId="{946A9765-8F4D-4A4E-8B9A-FE67F208440A}" dt="2023-12-03T15:47:09.875" v="761"/>
          <ac:spMkLst>
            <pc:docMk/>
            <pc:sldMk cId="4024366743" sldId="258"/>
            <ac:spMk id="46" creationId="{FE98380B-9CAB-30A4-E5FB-162128EDB6F7}"/>
          </ac:spMkLst>
        </pc:spChg>
        <pc:spChg chg="add del mod">
          <ac:chgData name="명수 김" userId="0270da8df7b6a5eb" providerId="LiveId" clId="{946A9765-8F4D-4A4E-8B9A-FE67F208440A}" dt="2023-12-03T15:49:35.201" v="796" actId="478"/>
          <ac:spMkLst>
            <pc:docMk/>
            <pc:sldMk cId="4024366743" sldId="258"/>
            <ac:spMk id="47" creationId="{AF0C4F25-801A-F3DB-A961-4735DFEB4632}"/>
          </ac:spMkLst>
        </pc:spChg>
        <pc:spChg chg="add del mod">
          <ac:chgData name="명수 김" userId="0270da8df7b6a5eb" providerId="LiveId" clId="{946A9765-8F4D-4A4E-8B9A-FE67F208440A}" dt="2023-12-03T15:49:35.201" v="796" actId="478"/>
          <ac:spMkLst>
            <pc:docMk/>
            <pc:sldMk cId="4024366743" sldId="258"/>
            <ac:spMk id="48" creationId="{7F9BF449-893C-6D5F-3385-F75C917C5464}"/>
          </ac:spMkLst>
        </pc:spChg>
        <pc:spChg chg="add del mod">
          <ac:chgData name="명수 김" userId="0270da8df7b6a5eb" providerId="LiveId" clId="{946A9765-8F4D-4A4E-8B9A-FE67F208440A}" dt="2023-12-03T15:49:35.201" v="796" actId="478"/>
          <ac:spMkLst>
            <pc:docMk/>
            <pc:sldMk cId="4024366743" sldId="258"/>
            <ac:spMk id="49" creationId="{F641543C-C5E9-8A2B-4B38-169E277F30F5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0" creationId="{10B0B9CD-EA2B-0E7B-19B4-EB1D0272934F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1" creationId="{20D3453E-78B9-1E29-8CCA-0C511A604953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2" creationId="{AFE34B71-BB59-467A-8864-5121E657097A}"/>
          </ac:spMkLst>
        </pc:spChg>
        <pc:spChg chg="add del mod topLvl">
          <ac:chgData name="명수 김" userId="0270da8df7b6a5eb" providerId="LiveId" clId="{946A9765-8F4D-4A4E-8B9A-FE67F208440A}" dt="2023-12-03T15:49:51.255" v="798" actId="478"/>
          <ac:spMkLst>
            <pc:docMk/>
            <pc:sldMk cId="4024366743" sldId="258"/>
            <ac:spMk id="53" creationId="{2D0E5693-D90F-70D4-3EDD-2DC5B55C0870}"/>
          </ac:spMkLst>
        </pc:spChg>
        <pc:spChg chg="add del mod topLvl">
          <ac:chgData name="명수 김" userId="0270da8df7b6a5eb" providerId="LiveId" clId="{946A9765-8F4D-4A4E-8B9A-FE67F208440A}" dt="2023-12-03T15:49:51.255" v="798" actId="478"/>
          <ac:spMkLst>
            <pc:docMk/>
            <pc:sldMk cId="4024366743" sldId="258"/>
            <ac:spMk id="54" creationId="{14ADB89C-5DCF-9B36-2849-9A556CE45999}"/>
          </ac:spMkLst>
        </pc:spChg>
        <pc:spChg chg="add del mod topLvl">
          <ac:chgData name="명수 김" userId="0270da8df7b6a5eb" providerId="LiveId" clId="{946A9765-8F4D-4A4E-8B9A-FE67F208440A}" dt="2023-12-03T15:49:51.255" v="798" actId="478"/>
          <ac:spMkLst>
            <pc:docMk/>
            <pc:sldMk cId="4024366743" sldId="258"/>
            <ac:spMk id="55" creationId="{4E8813AB-E3CF-5382-8E06-A9E6757359DE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6" creationId="{844EACB6-2BA5-B9CF-E773-3831EDFD75C1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7" creationId="{97250F55-4DDD-E6B0-026E-E4CA8DDA74F2}"/>
          </ac:spMkLst>
        </pc:spChg>
        <pc:spChg chg="add mod topLvl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58" creationId="{D558C884-7AF6-5A43-BC95-8DB57EB87A84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60" creationId="{A443AB2B-26D4-D6AF-6CFF-B10B51E8A305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61" creationId="{A02FDA68-9CC9-2DC2-1879-187EE76854E9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62" creationId="{F0D4228A-0EA6-A6CB-FA84-847999966098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63" creationId="{B62D7673-917C-7015-C334-572344A08041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024" creationId="{5C750828-A06D-A719-17E8-6E5752DF8E98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025" creationId="{A2B78CDD-EF47-C2F5-15B5-9E01D42A4C64}"/>
          </ac:spMkLst>
        </pc:spChg>
        <pc:spChg chg="add mod">
          <ac:chgData name="명수 김" userId="0270da8df7b6a5eb" providerId="LiveId" clId="{946A9765-8F4D-4A4E-8B9A-FE67F208440A}" dt="2023-12-03T16:19:01.783" v="1093" actId="164"/>
          <ac:spMkLst>
            <pc:docMk/>
            <pc:sldMk cId="4024366743" sldId="258"/>
            <ac:spMk id="1027" creationId="{5731F6BF-D2E1-AF03-6B06-7413D8B29A8A}"/>
          </ac:spMkLst>
        </pc:spChg>
        <pc:grpChg chg="add del mod">
          <ac:chgData name="명수 김" userId="0270da8df7b6a5eb" providerId="LiveId" clId="{946A9765-8F4D-4A4E-8B9A-FE67F208440A}" dt="2023-12-03T15:49:46.733" v="797" actId="165"/>
          <ac:grpSpMkLst>
            <pc:docMk/>
            <pc:sldMk cId="4024366743" sldId="258"/>
            <ac:grpSpMk id="59" creationId="{246E9E5D-AE3E-A80B-E4BB-F41ACE3446A0}"/>
          </ac:grpSpMkLst>
        </pc:grpChg>
        <pc:grpChg chg="add mod">
          <ac:chgData name="명수 김" userId="0270da8df7b6a5eb" providerId="LiveId" clId="{946A9765-8F4D-4A4E-8B9A-FE67F208440A}" dt="2023-12-03T16:19:08.633" v="1095" actId="1076"/>
          <ac:grpSpMkLst>
            <pc:docMk/>
            <pc:sldMk cId="4024366743" sldId="258"/>
            <ac:grpSpMk id="1028" creationId="{6D1D965A-BBE0-D54D-E2DB-4F4A68E8241D}"/>
          </ac:grpSpMkLst>
        </pc:grpChg>
        <pc:picChg chg="del">
          <ac:chgData name="명수 김" userId="0270da8df7b6a5eb" providerId="LiveId" clId="{946A9765-8F4D-4A4E-8B9A-FE67F208440A}" dt="2023-12-03T15:27:21.074" v="428" actId="478"/>
          <ac:picMkLst>
            <pc:docMk/>
            <pc:sldMk cId="4024366743" sldId="258"/>
            <ac:picMk id="1026" creationId="{1F48E33F-8A28-69CC-F9C1-EA61BAE47436}"/>
          </ac:picMkLst>
        </pc:picChg>
      </pc:sldChg>
      <pc:sldChg chg="addSp delSp modSp add mod">
        <pc:chgData name="명수 김" userId="0270da8df7b6a5eb" providerId="LiveId" clId="{946A9765-8F4D-4A4E-8B9A-FE67F208440A}" dt="2023-12-03T16:34:36.534" v="2006" actId="113"/>
        <pc:sldMkLst>
          <pc:docMk/>
          <pc:sldMk cId="2797018420" sldId="259"/>
        </pc:sldMkLst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2" creationId="{E6C9C853-7904-3C10-C3C1-75B4B61A256B}"/>
          </ac:spMkLst>
        </pc:spChg>
        <pc:spChg chg="mod">
          <ac:chgData name="명수 김" userId="0270da8df7b6a5eb" providerId="LiveId" clId="{946A9765-8F4D-4A4E-8B9A-FE67F208440A}" dt="2023-12-03T16:34:36.534" v="2006" actId="113"/>
          <ac:spMkLst>
            <pc:docMk/>
            <pc:sldMk cId="2797018420" sldId="259"/>
            <ac:spMk id="6" creationId="{AC77F745-BD8E-7D4B-A5FB-D966FAD590DE}"/>
          </ac:spMkLst>
        </pc:spChg>
        <pc:spChg chg="add del mod">
          <ac:chgData name="명수 김" userId="0270da8df7b6a5eb" providerId="LiveId" clId="{946A9765-8F4D-4A4E-8B9A-FE67F208440A}" dt="2023-12-03T15:56:55.122" v="902" actId="478"/>
          <ac:spMkLst>
            <pc:docMk/>
            <pc:sldMk cId="2797018420" sldId="259"/>
            <ac:spMk id="8" creationId="{B42790FE-6395-F3C2-11F4-59D32915926A}"/>
          </ac:spMkLst>
        </pc:spChg>
        <pc:spChg chg="add del mod">
          <ac:chgData name="명수 김" userId="0270da8df7b6a5eb" providerId="LiveId" clId="{946A9765-8F4D-4A4E-8B9A-FE67F208440A}" dt="2023-12-03T16:14:40.979" v="1007" actId="478"/>
          <ac:spMkLst>
            <pc:docMk/>
            <pc:sldMk cId="2797018420" sldId="259"/>
            <ac:spMk id="9" creationId="{E387519B-0F5A-21CA-7A8D-B61BD490AA18}"/>
          </ac:spMkLst>
        </pc:spChg>
        <pc:spChg chg="add mod">
          <ac:chgData name="명수 김" userId="0270da8df7b6a5eb" providerId="LiveId" clId="{946A9765-8F4D-4A4E-8B9A-FE67F208440A}" dt="2023-12-03T15:53:48.149" v="870" actId="208"/>
          <ac:spMkLst>
            <pc:docMk/>
            <pc:sldMk cId="2797018420" sldId="259"/>
            <ac:spMk id="10" creationId="{7AA22D35-E56D-A857-677C-AA6D37D550DF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15" creationId="{20158395-07F9-E1A3-DD7A-E6CA81999FA7}"/>
          </ac:spMkLst>
        </pc:spChg>
        <pc:spChg chg="add del mod">
          <ac:chgData name="명수 김" userId="0270da8df7b6a5eb" providerId="LiveId" clId="{946A9765-8F4D-4A4E-8B9A-FE67F208440A}" dt="2023-12-03T15:57:03.196" v="904" actId="478"/>
          <ac:spMkLst>
            <pc:docMk/>
            <pc:sldMk cId="2797018420" sldId="259"/>
            <ac:spMk id="16" creationId="{D4962D1E-728A-9A4D-8103-37F2698AFC2E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7" creationId="{10793260-FCD3-55C0-68FB-5197C5C818A3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8" creationId="{334A66E8-5DE2-2AE1-F1E1-58B4C0E6D3CD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9" creationId="{50BE0359-2C95-4C9D-DB6D-016404F2508E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0" creationId="{91059EC8-867A-FF7B-6D5E-75A6890189EC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1" creationId="{F960C811-4E54-2DB4-32E0-167C6B3A43FA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2" creationId="{72AA073C-FB28-FB8A-D809-C844205D1FC7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23" creationId="{7F1A7383-4CD4-8AC1-C66C-5F563EF1D534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24" creationId="{37989750-7BCF-E8CC-4797-B633440FF506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5" creationId="{E837131D-8EB3-0F81-04D0-191CF52985C2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26" creationId="{26CB35AF-7B78-1431-C5D4-A669CEC736E7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27" creationId="{3CAE947E-76C8-5A86-262E-141B90425C3E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8" creationId="{68546AFD-275D-3968-3EBB-4ADFB8F9A696}"/>
          </ac:spMkLst>
        </pc:spChg>
        <pc:spChg chg="add del mod">
          <ac:chgData name="명수 김" userId="0270da8df7b6a5eb" providerId="LiveId" clId="{946A9765-8F4D-4A4E-8B9A-FE67F208440A}" dt="2023-12-03T15:57:12.414" v="905" actId="478"/>
          <ac:spMkLst>
            <pc:docMk/>
            <pc:sldMk cId="2797018420" sldId="259"/>
            <ac:spMk id="29" creationId="{FCECBF34-5C39-45A6-9077-D9B663C5795A}"/>
          </ac:spMkLst>
        </pc:spChg>
        <pc:spChg chg="add del mod">
          <ac:chgData name="명수 김" userId="0270da8df7b6a5eb" providerId="LiveId" clId="{946A9765-8F4D-4A4E-8B9A-FE67F208440A}" dt="2023-12-03T15:55:55.085" v="887" actId="478"/>
          <ac:spMkLst>
            <pc:docMk/>
            <pc:sldMk cId="2797018420" sldId="259"/>
            <ac:spMk id="30" creationId="{170450AD-8D60-C7BA-EE1D-BB0B50A9166D}"/>
          </ac:spMkLst>
        </pc:spChg>
        <pc:spChg chg="add del mod">
          <ac:chgData name="명수 김" userId="0270da8df7b6a5eb" providerId="LiveId" clId="{946A9765-8F4D-4A4E-8B9A-FE67F208440A}" dt="2023-12-03T16:14:39.141" v="1006" actId="478"/>
          <ac:spMkLst>
            <pc:docMk/>
            <pc:sldMk cId="2797018420" sldId="259"/>
            <ac:spMk id="31" creationId="{E9ABEB4E-673C-781C-B5F2-93843DBDA95D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2" creationId="{78D38CF5-C4B2-17E6-7953-1E62A670F3D2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3" creationId="{1061BA98-7336-0F01-7F22-91F727591B14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4" creationId="{712734C3-AC44-4C9E-6817-ECE87D21B6DC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5" creationId="{39910EB6-DFC9-C00A-2705-D886CF22CFAE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6" creationId="{CA143924-5DB7-F18F-9B7E-52FEE9417ED3}"/>
          </ac:spMkLst>
        </pc:spChg>
        <pc:spChg chg="add mod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37" creationId="{9BA60368-884A-75D4-4672-E47AB6CA415A}"/>
          </ac:spMkLst>
        </pc:spChg>
        <pc:spChg chg="add mod">
          <ac:chgData name="명수 김" userId="0270da8df7b6a5eb" providerId="LiveId" clId="{946A9765-8F4D-4A4E-8B9A-FE67F208440A}" dt="2023-12-03T15:58:50.830" v="966" actId="1582"/>
          <ac:spMkLst>
            <pc:docMk/>
            <pc:sldMk cId="2797018420" sldId="259"/>
            <ac:spMk id="38" creationId="{4AFFD842-F849-FBD5-4639-1D4126AE7DA2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39" creationId="{7B46410D-92D1-3DD3-8951-6B5049CEF4CC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40" creationId="{12192DB4-4332-6EDF-AF0C-A5B58B568895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41" creationId="{7AA1A244-3FB5-2F31-0A36-B30B0D509141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42" creationId="{C9E1C1B4-A36E-29CF-6F41-24770BDF76CF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43" creationId="{A8417272-6F60-1A3B-6D80-997961D75221}"/>
          </ac:spMkLst>
        </pc:spChg>
        <pc:spChg chg="add mod">
          <ac:chgData name="명수 김" userId="0270da8df7b6a5eb" providerId="LiveId" clId="{946A9765-8F4D-4A4E-8B9A-FE67F208440A}" dt="2023-12-03T15:57:27.039" v="935" actId="1037"/>
          <ac:spMkLst>
            <pc:docMk/>
            <pc:sldMk cId="2797018420" sldId="259"/>
            <ac:spMk id="44" creationId="{5DD6EC61-789C-B1CB-56A4-F7FC4CE90321}"/>
          </ac:spMkLst>
        </pc:spChg>
        <pc:spChg chg="add del mod">
          <ac:chgData name="명수 김" userId="0270da8df7b6a5eb" providerId="LiveId" clId="{946A9765-8F4D-4A4E-8B9A-FE67F208440A}" dt="2023-12-03T16:01:40.586" v="969" actId="478"/>
          <ac:spMkLst>
            <pc:docMk/>
            <pc:sldMk cId="2797018420" sldId="259"/>
            <ac:spMk id="45" creationId="{0D081C6A-F829-1E2D-B4A6-65E32216FFF7}"/>
          </ac:spMkLst>
        </pc:spChg>
        <pc:spChg chg="add del mod">
          <ac:chgData name="명수 김" userId="0270da8df7b6a5eb" providerId="LiveId" clId="{946A9765-8F4D-4A4E-8B9A-FE67F208440A}" dt="2023-12-03T15:58:44.769" v="965" actId="478"/>
          <ac:spMkLst>
            <pc:docMk/>
            <pc:sldMk cId="2797018420" sldId="259"/>
            <ac:spMk id="46" creationId="{A962A980-DBA1-26D7-480E-5737C9A45247}"/>
          </ac:spMkLst>
        </pc:spChg>
        <pc:spChg chg="add mod">
          <ac:chgData name="명수 김" userId="0270da8df7b6a5eb" providerId="LiveId" clId="{946A9765-8F4D-4A4E-8B9A-FE67F208440A}" dt="2023-12-03T16:14:53.315" v="1018" actId="1076"/>
          <ac:spMkLst>
            <pc:docMk/>
            <pc:sldMk cId="2797018420" sldId="259"/>
            <ac:spMk id="47" creationId="{C634935E-1868-DC9A-91A4-75A73AD95705}"/>
          </ac:spMkLst>
        </pc:spChg>
        <pc:spChg chg="add mod">
          <ac:chgData name="명수 김" userId="0270da8df7b6a5eb" providerId="LiveId" clId="{946A9765-8F4D-4A4E-8B9A-FE67F208440A}" dt="2023-12-03T16:15:03.881" v="1020" actId="1076"/>
          <ac:spMkLst>
            <pc:docMk/>
            <pc:sldMk cId="2797018420" sldId="259"/>
            <ac:spMk id="48" creationId="{61BDF4B5-2730-6024-8E48-5063F854506A}"/>
          </ac:spMkLst>
        </pc:spChg>
        <pc:spChg chg="add mod">
          <ac:chgData name="명수 김" userId="0270da8df7b6a5eb" providerId="LiveId" clId="{946A9765-8F4D-4A4E-8B9A-FE67F208440A}" dt="2023-12-03T16:14:37" v="1005"/>
          <ac:spMkLst>
            <pc:docMk/>
            <pc:sldMk cId="2797018420" sldId="259"/>
            <ac:spMk id="49" creationId="{7A92BD42-DD59-5E70-77A9-A8D6D4F6B6AB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0" creationId="{10B0B9CD-EA2B-0E7B-19B4-EB1D0272934F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1" creationId="{20D3453E-78B9-1E29-8CCA-0C511A604953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2" creationId="{AFE34B71-BB59-467A-8864-5121E657097A}"/>
          </ac:spMkLst>
        </pc:spChg>
        <pc:spChg chg="add mod">
          <ac:chgData name="명수 김" userId="0270da8df7b6a5eb" providerId="LiveId" clId="{946A9765-8F4D-4A4E-8B9A-FE67F208440A}" dt="2023-12-03T16:14:37" v="1005"/>
          <ac:spMkLst>
            <pc:docMk/>
            <pc:sldMk cId="2797018420" sldId="259"/>
            <ac:spMk id="53" creationId="{FC8D2403-440D-9DE6-A904-61510D3C69D0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6" creationId="{844EACB6-2BA5-B9CF-E773-3831EDFD75C1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7" creationId="{97250F55-4DDD-E6B0-026E-E4CA8DDA74F2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58" creationId="{D558C884-7AF6-5A43-BC95-8DB57EB87A84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59" creationId="{4F06571F-79B7-C02B-6AC0-CB9D135F0EE7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60" creationId="{A443AB2B-26D4-D6AF-6CFF-B10B51E8A305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61" creationId="{A02FDA68-9CC9-2DC2-1879-187EE76854E9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62" creationId="{F0D4228A-0EA6-A6CB-FA84-847999966098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63" creationId="{B62D7673-917C-7015-C334-572344A08041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024" creationId="{5C750828-A06D-A719-17E8-6E5752DF8E98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025" creationId="{A2B78CDD-EF47-C2F5-15B5-9E01D42A4C64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26" creationId="{4FC7D0A2-549F-6344-A846-0F18F302B499}"/>
          </ac:spMkLst>
        </pc:spChg>
        <pc:spChg chg="mod topLvl">
          <ac:chgData name="명수 김" userId="0270da8df7b6a5eb" providerId="LiveId" clId="{946A9765-8F4D-4A4E-8B9A-FE67F208440A}" dt="2023-12-03T16:19:20.175" v="1098" actId="164"/>
          <ac:spMkLst>
            <pc:docMk/>
            <pc:sldMk cId="2797018420" sldId="259"/>
            <ac:spMk id="1027" creationId="{5731F6BF-D2E1-AF03-6B06-7413D8B29A8A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28" creationId="{A5975A6F-39C5-DE37-E6B9-6E31F406F93B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29" creationId="{BC734441-9B10-4B3F-365E-6A944E7030DE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0" creationId="{ABBE69DF-B59C-1488-E16E-4263EC360714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1" creationId="{917B2F90-BC8F-8484-B2CA-BA94FF10FCA0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2" creationId="{962A7618-5ED4-9F59-1785-E469D86B89CF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3" creationId="{0F6EC50D-3811-D3CD-962F-F46903EB5B7D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4" creationId="{C67B56EB-BBEC-50D7-43DA-48F2EDD3BA2B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5" creationId="{EF0A7A3F-EC5E-6E22-99A2-EE2050584303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6" creationId="{F497028F-8B2A-EB5C-A77A-5857AC434EF0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7" creationId="{0F524FE8-A85D-C300-3AA6-F7943606B7F6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8" creationId="{E2B5943C-2BE4-D066-732F-1C26936949F9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39" creationId="{1254B012-0024-2210-4599-526CD6B4FDB2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0" creationId="{A74DDE6A-127F-6B66-035E-8AA09B732788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1" creationId="{9D510624-8A90-9676-8400-2A2C721B6C96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2" creationId="{30B6FB53-2D57-0E6D-6431-9CB1421B48D6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3" creationId="{DF24394B-3BF1-1A15-924D-E9FC882B7213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4" creationId="{AAE26B30-E8F5-17ED-8C39-E5EF2F1EF030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5" creationId="{5484517F-35C0-D5C9-7D3C-AA53E0B76D35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6" creationId="{FCF80848-9E1D-68D6-658A-812F28E6EA0C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7" creationId="{0168ABE2-0DF2-C97D-9060-9A68041A1ED7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8" creationId="{E2BB5AD7-6D35-7E4D-E3AC-00D77E68C99C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49" creationId="{AFFF8973-BEDE-F063-5E7A-49D04DCB1A5C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50" creationId="{6ADE292A-5167-D6C9-B737-49E71824C727}"/>
          </ac:spMkLst>
        </pc:spChg>
        <pc:spChg chg="mod">
          <ac:chgData name="명수 김" userId="0270da8df7b6a5eb" providerId="LiveId" clId="{946A9765-8F4D-4A4E-8B9A-FE67F208440A}" dt="2023-12-03T16:19:31.950" v="1101"/>
          <ac:spMkLst>
            <pc:docMk/>
            <pc:sldMk cId="2797018420" sldId="259"/>
            <ac:spMk id="1051" creationId="{593575B9-37D6-4AF4-41C3-DE950A69B682}"/>
          </ac:spMkLst>
        </pc:spChg>
        <pc:grpChg chg="add del mod">
          <ac:chgData name="명수 김" userId="0270da8df7b6a5eb" providerId="LiveId" clId="{946A9765-8F4D-4A4E-8B9A-FE67F208440A}" dt="2023-12-03T15:51:21.963" v="826" actId="165"/>
          <ac:grpSpMkLst>
            <pc:docMk/>
            <pc:sldMk cId="2797018420" sldId="259"/>
            <ac:grpSpMk id="3" creationId="{D013E159-3164-149B-AC8F-CFA8FE8A833B}"/>
          </ac:grpSpMkLst>
        </pc:grpChg>
        <pc:grpChg chg="add del mod">
          <ac:chgData name="명수 김" userId="0270da8df7b6a5eb" providerId="LiveId" clId="{946A9765-8F4D-4A4E-8B9A-FE67F208440A}" dt="2023-12-03T15:55:43.503" v="884" actId="165"/>
          <ac:grpSpMkLst>
            <pc:docMk/>
            <pc:sldMk cId="2797018420" sldId="259"/>
            <ac:grpSpMk id="7" creationId="{943FC67C-3D72-B22D-8104-C3386D1A8DA7}"/>
          </ac:grpSpMkLst>
        </pc:grpChg>
        <pc:grpChg chg="add mod">
          <ac:chgData name="명수 김" userId="0270da8df7b6a5eb" providerId="LiveId" clId="{946A9765-8F4D-4A4E-8B9A-FE67F208440A}" dt="2023-12-03T16:19:27.577" v="1100" actId="1076"/>
          <ac:grpSpMkLst>
            <pc:docMk/>
            <pc:sldMk cId="2797018420" sldId="259"/>
            <ac:grpSpMk id="54" creationId="{5480D766-79AF-4839-0BBA-E498599A02A4}"/>
          </ac:grpSpMkLst>
        </pc:grpChg>
        <pc:grpChg chg="add del mod">
          <ac:chgData name="명수 김" userId="0270da8df7b6a5eb" providerId="LiveId" clId="{946A9765-8F4D-4A4E-8B9A-FE67F208440A}" dt="2023-12-03T16:19:37.294" v="1102"/>
          <ac:grpSpMkLst>
            <pc:docMk/>
            <pc:sldMk cId="2797018420" sldId="259"/>
            <ac:grpSpMk id="55" creationId="{5FB4B252-9F9C-23CB-4597-08DB9B546302}"/>
          </ac:grpSpMkLst>
        </pc:grpChg>
        <pc:picChg chg="add del mod">
          <ac:chgData name="명수 김" userId="0270da8df7b6a5eb" providerId="LiveId" clId="{946A9765-8F4D-4A4E-8B9A-FE67F208440A}" dt="2023-12-03T15:55:05.816" v="875" actId="478"/>
          <ac:picMkLst>
            <pc:docMk/>
            <pc:sldMk cId="2797018420" sldId="259"/>
            <ac:picMk id="12" creationId="{A2618287-946E-B34A-7367-6562D55A4A75}"/>
          </ac:picMkLst>
        </pc:picChg>
        <pc:picChg chg="add del mod">
          <ac:chgData name="명수 김" userId="0270da8df7b6a5eb" providerId="LiveId" clId="{946A9765-8F4D-4A4E-8B9A-FE67F208440A}" dt="2023-12-03T15:55:29.069" v="881" actId="478"/>
          <ac:picMkLst>
            <pc:docMk/>
            <pc:sldMk cId="2797018420" sldId="259"/>
            <ac:picMk id="14" creationId="{DA3752E7-01D1-D9C8-FFFF-7A55363F12EC}"/>
          </ac:picMkLst>
        </pc:picChg>
      </pc:sldChg>
      <pc:sldChg chg="addSp delSp modSp add del mod">
        <pc:chgData name="명수 김" userId="0270da8df7b6a5eb" providerId="LiveId" clId="{946A9765-8F4D-4A4E-8B9A-FE67F208440A}" dt="2023-12-03T15:49:26.352" v="792"/>
        <pc:sldMkLst>
          <pc:docMk/>
          <pc:sldMk cId="3238108696" sldId="259"/>
        </pc:sldMkLst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2" creationId="{E6C9C853-7904-3C10-C3C1-75B4B61A256B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17" creationId="{10793260-FCD3-55C0-68FB-5197C5C818A3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18" creationId="{334A66E8-5DE2-2AE1-F1E1-58B4C0E6D3CD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19" creationId="{50BE0359-2C95-4C9D-DB6D-016404F2508E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23" creationId="{7F1A7383-4CD4-8AC1-C66C-5F563EF1D534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24" creationId="{37989750-7BCF-E8CC-4797-B633440FF506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26" creationId="{26CB35AF-7B78-1431-C5D4-A669CEC736E7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27" creationId="{3CAE947E-76C8-5A86-262E-141B90425C3E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0" creationId="{2F46C9D9-273F-44ED-9501-CB12CF8C1ECE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2" creationId="{78D38CF5-C4B2-17E6-7953-1E62A670F3D2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3" creationId="{1061BA98-7336-0F01-7F22-91F727591B14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4" creationId="{712734C3-AC44-4C9E-6817-ECE87D21B6DC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5" creationId="{39910EB6-DFC9-C00A-2705-D886CF22CFAE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36" creationId="{CA143924-5DB7-F18F-9B7E-52FEE9417ED3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47" creationId="{AF0C4F25-801A-F3DB-A961-4735DFEB4632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48" creationId="{7F9BF449-893C-6D5F-3385-F75C917C5464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49" creationId="{F641543C-C5E9-8A2B-4B38-169E277F30F5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0" creationId="{10B0B9CD-EA2B-0E7B-19B4-EB1D0272934F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1" creationId="{20D3453E-78B9-1E29-8CCA-0C511A604953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2" creationId="{AFE34B71-BB59-467A-8864-5121E657097A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3" creationId="{2D0E5693-D90F-70D4-3EDD-2DC5B55C0870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4" creationId="{14ADB89C-5DCF-9B36-2849-9A556CE45999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5" creationId="{4E8813AB-E3CF-5382-8E06-A9E6757359DE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6" creationId="{844EACB6-2BA5-B9CF-E773-3831EDFD75C1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7" creationId="{97250F55-4DDD-E6B0-026E-E4CA8DDA74F2}"/>
          </ac:spMkLst>
        </pc:spChg>
        <pc:spChg chg="mod topLvl">
          <ac:chgData name="명수 김" userId="0270da8df7b6a5eb" providerId="LiveId" clId="{946A9765-8F4D-4A4E-8B9A-FE67F208440A}" dt="2023-12-03T15:49:25.910" v="791" actId="165"/>
          <ac:spMkLst>
            <pc:docMk/>
            <pc:sldMk cId="3238108696" sldId="259"/>
            <ac:spMk id="58" creationId="{D558C884-7AF6-5A43-BC95-8DB57EB87A84}"/>
          </ac:spMkLst>
        </pc:spChg>
        <pc:grpChg chg="add mod">
          <ac:chgData name="명수 김" userId="0270da8df7b6a5eb" providerId="LiveId" clId="{946A9765-8F4D-4A4E-8B9A-FE67F208440A}" dt="2023-12-03T15:49:25.493" v="790" actId="164"/>
          <ac:grpSpMkLst>
            <pc:docMk/>
            <pc:sldMk cId="3238108696" sldId="259"/>
            <ac:grpSpMk id="3" creationId="{5C704B2E-7CE0-A7A4-F905-896958ECAB44}"/>
          </ac:grpSpMkLst>
        </pc:grpChg>
        <pc:grpChg chg="add del mod">
          <ac:chgData name="명수 김" userId="0270da8df7b6a5eb" providerId="LiveId" clId="{946A9765-8F4D-4A4E-8B9A-FE67F208440A}" dt="2023-12-03T15:49:25.910" v="791" actId="165"/>
          <ac:grpSpMkLst>
            <pc:docMk/>
            <pc:sldMk cId="3238108696" sldId="259"/>
            <ac:grpSpMk id="59" creationId="{246E9E5D-AE3E-A80B-E4BB-F41ACE3446A0}"/>
          </ac:grpSpMkLst>
        </pc:grpChg>
      </pc:sldChg>
      <pc:sldChg chg="addSp delSp modSp add mod">
        <pc:chgData name="명수 김" userId="0270da8df7b6a5eb" providerId="LiveId" clId="{946A9765-8F4D-4A4E-8B9A-FE67F208440A}" dt="2023-12-03T16:34:51.452" v="2012" actId="113"/>
        <pc:sldMkLst>
          <pc:docMk/>
          <pc:sldMk cId="4050271253" sldId="260"/>
        </pc:sldMkLst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2" creationId="{E6C9C853-7904-3C10-C3C1-75B4B61A256B}"/>
          </ac:spMkLst>
        </pc:spChg>
        <pc:spChg chg="add mod">
          <ac:chgData name="명수 김" userId="0270da8df7b6a5eb" providerId="LiveId" clId="{946A9765-8F4D-4A4E-8B9A-FE67F208440A}" dt="2023-12-03T16:21:26.922" v="1181" actId="1037"/>
          <ac:spMkLst>
            <pc:docMk/>
            <pc:sldMk cId="4050271253" sldId="260"/>
            <ac:spMk id="3" creationId="{104154A9-7080-C247-2D9D-0B9500D86CF0}"/>
          </ac:spMkLst>
        </pc:spChg>
        <pc:spChg chg="mod">
          <ac:chgData name="명수 김" userId="0270da8df7b6a5eb" providerId="LiveId" clId="{946A9765-8F4D-4A4E-8B9A-FE67F208440A}" dt="2023-12-03T16:34:43.472" v="2007" actId="113"/>
          <ac:spMkLst>
            <pc:docMk/>
            <pc:sldMk cId="4050271253" sldId="260"/>
            <ac:spMk id="6" creationId="{AC77F745-BD8E-7D4B-A5FB-D966FAD590DE}"/>
          </ac:spMkLst>
        </pc:spChg>
        <pc:spChg chg="add mod">
          <ac:chgData name="명수 김" userId="0270da8df7b6a5eb" providerId="LiveId" clId="{946A9765-8F4D-4A4E-8B9A-FE67F208440A}" dt="2023-12-03T16:34:46.550" v="2008" actId="113"/>
          <ac:spMkLst>
            <pc:docMk/>
            <pc:sldMk cId="4050271253" sldId="260"/>
            <ac:spMk id="7" creationId="{A65CE1B5-B8CC-32EA-E63F-8E987A1739F0}"/>
          </ac:spMkLst>
        </pc:spChg>
        <pc:spChg chg="add del mod">
          <ac:chgData name="명수 김" userId="0270da8df7b6a5eb" providerId="LiveId" clId="{946A9765-8F4D-4A4E-8B9A-FE67F208440A}" dt="2023-12-03T16:16:36.593" v="1051" actId="478"/>
          <ac:spMkLst>
            <pc:docMk/>
            <pc:sldMk cId="4050271253" sldId="260"/>
            <ac:spMk id="8" creationId="{2A787319-45CE-FCEF-6535-7FE354D17E9F}"/>
          </ac:spMkLst>
        </pc:spChg>
        <pc:spChg chg="mod">
          <ac:chgData name="명수 김" userId="0270da8df7b6a5eb" providerId="LiveId" clId="{946A9765-8F4D-4A4E-8B9A-FE67F208440A}" dt="2023-12-03T16:14:24.989" v="1004" actId="1035"/>
          <ac:spMkLst>
            <pc:docMk/>
            <pc:sldMk cId="4050271253" sldId="260"/>
            <ac:spMk id="9" creationId="{E387519B-0F5A-21CA-7A8D-B61BD490AA18}"/>
          </ac:spMkLst>
        </pc:spChg>
        <pc:spChg chg="del">
          <ac:chgData name="명수 김" userId="0270da8df7b6a5eb" providerId="LiveId" clId="{946A9765-8F4D-4A4E-8B9A-FE67F208440A}" dt="2023-12-03T16:16:13.680" v="1048" actId="478"/>
          <ac:spMkLst>
            <pc:docMk/>
            <pc:sldMk cId="4050271253" sldId="260"/>
            <ac:spMk id="10" creationId="{7AA22D35-E56D-A857-677C-AA6D37D550DF}"/>
          </ac:spMkLst>
        </pc:spChg>
        <pc:spChg chg="add del mod">
          <ac:chgData name="명수 김" userId="0270da8df7b6a5eb" providerId="LiveId" clId="{946A9765-8F4D-4A4E-8B9A-FE67F208440A}" dt="2023-12-03T16:16:38.163" v="1052" actId="478"/>
          <ac:spMkLst>
            <pc:docMk/>
            <pc:sldMk cId="4050271253" sldId="260"/>
            <ac:spMk id="11" creationId="{77DE409F-FE07-6561-F2AF-B4B9B02B6BC4}"/>
          </ac:spMkLst>
        </pc:spChg>
        <pc:spChg chg="add del">
          <ac:chgData name="명수 김" userId="0270da8df7b6a5eb" providerId="LiveId" clId="{946A9765-8F4D-4A4E-8B9A-FE67F208440A}" dt="2023-12-03T16:16:50.780" v="1054" actId="478"/>
          <ac:spMkLst>
            <pc:docMk/>
            <pc:sldMk cId="4050271253" sldId="260"/>
            <ac:spMk id="12" creationId="{28B86F90-B58E-0F07-3D00-477BDA9097A6}"/>
          </ac:spMkLst>
        </pc:spChg>
        <pc:spChg chg="add mod">
          <ac:chgData name="명수 김" userId="0270da8df7b6a5eb" providerId="LiveId" clId="{946A9765-8F4D-4A4E-8B9A-FE67F208440A}" dt="2023-12-03T16:18:04.971" v="1075" actId="14100"/>
          <ac:spMkLst>
            <pc:docMk/>
            <pc:sldMk cId="4050271253" sldId="260"/>
            <ac:spMk id="13" creationId="{B2DA723D-68FF-3E3A-32D2-7DE23C8AB5C2}"/>
          </ac:spMkLst>
        </pc:spChg>
        <pc:spChg chg="add mod">
          <ac:chgData name="명수 김" userId="0270da8df7b6a5eb" providerId="LiveId" clId="{946A9765-8F4D-4A4E-8B9A-FE67F208440A}" dt="2023-12-03T16:34:51.452" v="2012" actId="113"/>
          <ac:spMkLst>
            <pc:docMk/>
            <pc:sldMk cId="4050271253" sldId="260"/>
            <ac:spMk id="14" creationId="{E5F83D15-0B3F-A090-CDE0-25B201C06A14}"/>
          </ac:spMkLst>
        </pc:spChg>
        <pc:spChg chg="add mod">
          <ac:chgData name="명수 김" userId="0270da8df7b6a5eb" providerId="LiveId" clId="{946A9765-8F4D-4A4E-8B9A-FE67F208440A}" dt="2023-12-03T16:34:47.819" v="2009" actId="113"/>
          <ac:spMkLst>
            <pc:docMk/>
            <pc:sldMk cId="4050271253" sldId="260"/>
            <ac:spMk id="15" creationId="{5EF4C565-B254-67AE-FD15-9DF194FA67A9}"/>
          </ac:spMkLst>
        </pc:spChg>
        <pc:spChg chg="add mod">
          <ac:chgData name="명수 김" userId="0270da8df7b6a5eb" providerId="LiveId" clId="{946A9765-8F4D-4A4E-8B9A-FE67F208440A}" dt="2023-12-03T16:34:49.167" v="2010" actId="113"/>
          <ac:spMkLst>
            <pc:docMk/>
            <pc:sldMk cId="4050271253" sldId="260"/>
            <ac:spMk id="16" creationId="{C2F4174F-87CA-5F23-A0AB-D907D6A2EA91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7" creationId="{10793260-FCD3-55C0-68FB-5197C5C818A3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8" creationId="{334A66E8-5DE2-2AE1-F1E1-58B4C0E6D3CD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9" creationId="{50BE0359-2C95-4C9D-DB6D-016404F2508E}"/>
          </ac:spMkLst>
        </pc:spChg>
        <pc:spChg chg="add mod">
          <ac:chgData name="명수 김" userId="0270da8df7b6a5eb" providerId="LiveId" clId="{946A9765-8F4D-4A4E-8B9A-FE67F208440A}" dt="2023-12-03T16:34:50.469" v="2011" actId="113"/>
          <ac:spMkLst>
            <pc:docMk/>
            <pc:sldMk cId="4050271253" sldId="260"/>
            <ac:spMk id="20" creationId="{28FA4C5D-9AED-C5F2-D865-519A33C0408F}"/>
          </ac:spMkLst>
        </pc:spChg>
        <pc:spChg chg="add mod">
          <ac:chgData name="명수 김" userId="0270da8df7b6a5eb" providerId="LiveId" clId="{946A9765-8F4D-4A4E-8B9A-FE67F208440A}" dt="2023-12-03T16:25:55.888" v="1407" actId="1076"/>
          <ac:spMkLst>
            <pc:docMk/>
            <pc:sldMk cId="4050271253" sldId="260"/>
            <ac:spMk id="21" creationId="{3B31698D-C5F0-75D8-D3AA-51B4A1C99307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23" creationId="{7F1A7383-4CD4-8AC1-C66C-5F563EF1D534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24" creationId="{37989750-7BCF-E8CC-4797-B633440FF506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26" creationId="{26CB35AF-7B78-1431-C5D4-A669CEC736E7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27" creationId="{3CAE947E-76C8-5A86-262E-141B90425C3E}"/>
          </ac:spMkLst>
        </pc:spChg>
        <pc:spChg chg="mod">
          <ac:chgData name="명수 김" userId="0270da8df7b6a5eb" providerId="LiveId" clId="{946A9765-8F4D-4A4E-8B9A-FE67F208440A}" dt="2023-12-03T16:21:11.072" v="1157" actId="1076"/>
          <ac:spMkLst>
            <pc:docMk/>
            <pc:sldMk cId="4050271253" sldId="260"/>
            <ac:spMk id="31" creationId="{E9ABEB4E-673C-781C-B5F2-93843DBDA95D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2" creationId="{78D38CF5-C4B2-17E6-7953-1E62A670F3D2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3" creationId="{1061BA98-7336-0F01-7F22-91F727591B14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4" creationId="{712734C3-AC44-4C9E-6817-ECE87D21B6DC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5" creationId="{39910EB6-DFC9-C00A-2705-D886CF22CFAE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6" creationId="{CA143924-5DB7-F18F-9B7E-52FEE9417ED3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37" creationId="{9BA60368-884A-75D4-4672-E47AB6CA415A}"/>
          </ac:spMkLst>
        </pc:spChg>
        <pc:spChg chg="add del mod">
          <ac:chgData name="명수 김" userId="0270da8df7b6a5eb" providerId="LiveId" clId="{946A9765-8F4D-4A4E-8B9A-FE67F208440A}" dt="2023-12-03T16:13:29.817" v="988" actId="1076"/>
          <ac:spMkLst>
            <pc:docMk/>
            <pc:sldMk cId="4050271253" sldId="260"/>
            <ac:spMk id="38" creationId="{4AFFD842-F849-FBD5-4639-1D4126AE7DA2}"/>
          </ac:spMkLst>
        </pc:spChg>
        <pc:spChg chg="mod">
          <ac:chgData name="명수 김" userId="0270da8df7b6a5eb" providerId="LiveId" clId="{946A9765-8F4D-4A4E-8B9A-FE67F208440A}" dt="2023-12-03T16:13:29.817" v="988" actId="1076"/>
          <ac:spMkLst>
            <pc:docMk/>
            <pc:sldMk cId="4050271253" sldId="260"/>
            <ac:spMk id="39" creationId="{7B46410D-92D1-3DD3-8951-6B5049CEF4CC}"/>
          </ac:spMkLst>
        </pc:spChg>
        <pc:spChg chg="del">
          <ac:chgData name="명수 김" userId="0270da8df7b6a5eb" providerId="LiveId" clId="{946A9765-8F4D-4A4E-8B9A-FE67F208440A}" dt="2023-12-03T16:12:55.778" v="977" actId="478"/>
          <ac:spMkLst>
            <pc:docMk/>
            <pc:sldMk cId="4050271253" sldId="260"/>
            <ac:spMk id="40" creationId="{12192DB4-4332-6EDF-AF0C-A5B58B568895}"/>
          </ac:spMkLst>
        </pc:spChg>
        <pc:spChg chg="del">
          <ac:chgData name="명수 김" userId="0270da8df7b6a5eb" providerId="LiveId" clId="{946A9765-8F4D-4A4E-8B9A-FE67F208440A}" dt="2023-12-03T16:12:56.462" v="978" actId="478"/>
          <ac:spMkLst>
            <pc:docMk/>
            <pc:sldMk cId="4050271253" sldId="260"/>
            <ac:spMk id="41" creationId="{7AA1A244-3FB5-2F31-0A36-B30B0D509141}"/>
          </ac:spMkLst>
        </pc:spChg>
        <pc:spChg chg="del">
          <ac:chgData name="명수 김" userId="0270da8df7b6a5eb" providerId="LiveId" clId="{946A9765-8F4D-4A4E-8B9A-FE67F208440A}" dt="2023-12-03T16:13:00.286" v="981" actId="478"/>
          <ac:spMkLst>
            <pc:docMk/>
            <pc:sldMk cId="4050271253" sldId="260"/>
            <ac:spMk id="42" creationId="{C9E1C1B4-A36E-29CF-6F41-24770BDF76CF}"/>
          </ac:spMkLst>
        </pc:spChg>
        <pc:spChg chg="del mod">
          <ac:chgData name="명수 김" userId="0270da8df7b6a5eb" providerId="LiveId" clId="{946A9765-8F4D-4A4E-8B9A-FE67F208440A}" dt="2023-12-03T16:12:52.128" v="975" actId="478"/>
          <ac:spMkLst>
            <pc:docMk/>
            <pc:sldMk cId="4050271253" sldId="260"/>
            <ac:spMk id="43" creationId="{A8417272-6F60-1A3B-6D80-997961D75221}"/>
          </ac:spMkLst>
        </pc:spChg>
        <pc:spChg chg="del">
          <ac:chgData name="명수 김" userId="0270da8df7b6a5eb" providerId="LiveId" clId="{946A9765-8F4D-4A4E-8B9A-FE67F208440A}" dt="2023-12-03T16:12:50.848" v="973" actId="478"/>
          <ac:spMkLst>
            <pc:docMk/>
            <pc:sldMk cId="4050271253" sldId="260"/>
            <ac:spMk id="44" creationId="{5DD6EC61-789C-B1CB-56A4-F7FC4CE90321}"/>
          </ac:spMkLst>
        </pc:spChg>
        <pc:spChg chg="del">
          <ac:chgData name="명수 김" userId="0270da8df7b6a5eb" providerId="LiveId" clId="{946A9765-8F4D-4A4E-8B9A-FE67F208440A}" dt="2023-12-03T16:12:54.767" v="976" actId="478"/>
          <ac:spMkLst>
            <pc:docMk/>
            <pc:sldMk cId="4050271253" sldId="260"/>
            <ac:spMk id="45" creationId="{0D081C6A-F829-1E2D-B4A6-65E32216FFF7}"/>
          </ac:spMkLst>
        </pc:spChg>
        <pc:spChg chg="del">
          <ac:chgData name="명수 김" userId="0270da8df7b6a5eb" providerId="LiveId" clId="{946A9765-8F4D-4A4E-8B9A-FE67F208440A}" dt="2023-12-03T16:13:33.070" v="989" actId="478"/>
          <ac:spMkLst>
            <pc:docMk/>
            <pc:sldMk cId="4050271253" sldId="260"/>
            <ac:spMk id="47" creationId="{C634935E-1868-DC9A-91A4-75A73AD95705}"/>
          </ac:spMkLst>
        </pc:spChg>
        <pc:spChg chg="del">
          <ac:chgData name="명수 김" userId="0270da8df7b6a5eb" providerId="LiveId" clId="{946A9765-8F4D-4A4E-8B9A-FE67F208440A}" dt="2023-12-03T16:14:04.917" v="993" actId="478"/>
          <ac:spMkLst>
            <pc:docMk/>
            <pc:sldMk cId="4050271253" sldId="260"/>
            <ac:spMk id="48" creationId="{61BDF4B5-2730-6024-8E48-5063F854506A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0" creationId="{10B0B9CD-EA2B-0E7B-19B4-EB1D0272934F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1" creationId="{20D3453E-78B9-1E29-8CCA-0C511A604953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2" creationId="{AFE34B71-BB59-467A-8864-5121E657097A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6" creationId="{844EACB6-2BA5-B9CF-E773-3831EDFD75C1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7" creationId="{97250F55-4DDD-E6B0-026E-E4CA8DDA74F2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58" creationId="{D558C884-7AF6-5A43-BC95-8DB57EB87A84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60" creationId="{A443AB2B-26D4-D6AF-6CFF-B10B51E8A305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61" creationId="{A02FDA68-9CC9-2DC2-1879-187EE76854E9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62" creationId="{F0D4228A-0EA6-A6CB-FA84-847999966098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63" creationId="{B62D7673-917C-7015-C334-572344A08041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024" creationId="{5C750828-A06D-A719-17E8-6E5752DF8E98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025" creationId="{A2B78CDD-EF47-C2F5-15B5-9E01D42A4C64}"/>
          </ac:spMkLst>
        </pc:spChg>
        <pc:spChg chg="del">
          <ac:chgData name="명수 김" userId="0270da8df7b6a5eb" providerId="LiveId" clId="{946A9765-8F4D-4A4E-8B9A-FE67F208440A}" dt="2023-12-03T16:01:52.527" v="970" actId="478"/>
          <ac:spMkLst>
            <pc:docMk/>
            <pc:sldMk cId="4050271253" sldId="260"/>
            <ac:spMk id="1027" creationId="{5731F6BF-D2E1-AF03-6B06-7413D8B29A8A}"/>
          </ac:spMkLst>
        </pc:spChg>
      </pc:sldChg>
      <pc:sldChg chg="addSp delSp modSp add del mod">
        <pc:chgData name="명수 김" userId="0270da8df7b6a5eb" providerId="LiveId" clId="{946A9765-8F4D-4A4E-8B9A-FE67F208440A}" dt="2023-12-03T16:50:13.148" v="2463" actId="47"/>
        <pc:sldMkLst>
          <pc:docMk/>
          <pc:sldMk cId="4236656615" sldId="261"/>
        </pc:sldMkLst>
        <pc:spChg chg="add mod">
          <ac:chgData name="명수 김" userId="0270da8df7b6a5eb" providerId="LiveId" clId="{946A9765-8F4D-4A4E-8B9A-FE67F208440A}" dt="2023-12-03T16:46:59.780" v="2323" actId="1038"/>
          <ac:spMkLst>
            <pc:docMk/>
            <pc:sldMk cId="4236656615" sldId="261"/>
            <ac:spMk id="2" creationId="{BF40D747-0D08-AECB-C79A-A48750192DD8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3" creationId="{104154A9-7080-C247-2D9D-0B9500D86CF0}"/>
          </ac:spMkLst>
        </pc:spChg>
        <pc:spChg chg="mod">
          <ac:chgData name="명수 김" userId="0270da8df7b6a5eb" providerId="LiveId" clId="{946A9765-8F4D-4A4E-8B9A-FE67F208440A}" dt="2023-12-03T16:35:11.689" v="2013" actId="113"/>
          <ac:spMkLst>
            <pc:docMk/>
            <pc:sldMk cId="4236656615" sldId="261"/>
            <ac:spMk id="6" creationId="{AC77F745-BD8E-7D4B-A5FB-D966FAD590DE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7" creationId="{A65CE1B5-B8CC-32EA-E63F-8E987A1739F0}"/>
          </ac:spMkLst>
        </pc:spChg>
        <pc:spChg chg="add mod">
          <ac:chgData name="명수 김" userId="0270da8df7b6a5eb" providerId="LiveId" clId="{946A9765-8F4D-4A4E-8B9A-FE67F208440A}" dt="2023-12-03T16:46:59.780" v="2323" actId="1038"/>
          <ac:spMkLst>
            <pc:docMk/>
            <pc:sldMk cId="4236656615" sldId="261"/>
            <ac:spMk id="8" creationId="{AE247635-F5C7-00D6-318F-183B6B39B5DB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9" creationId="{E387519B-0F5A-21CA-7A8D-B61BD490AA18}"/>
          </ac:spMkLst>
        </pc:spChg>
        <pc:spChg chg="add del mod">
          <ac:chgData name="명수 김" userId="0270da8df7b6a5eb" providerId="LiveId" clId="{946A9765-8F4D-4A4E-8B9A-FE67F208440A}" dt="2023-12-03T16:34:14.324" v="2002"/>
          <ac:spMkLst>
            <pc:docMk/>
            <pc:sldMk cId="4236656615" sldId="261"/>
            <ac:spMk id="10" creationId="{F8593955-68A3-22AE-54DC-EB409CB7FE4B}"/>
          </ac:spMkLst>
        </pc:spChg>
        <pc:spChg chg="add del mod">
          <ac:chgData name="명수 김" userId="0270da8df7b6a5eb" providerId="LiveId" clId="{946A9765-8F4D-4A4E-8B9A-FE67F208440A}" dt="2023-12-03T16:43:02.921" v="2172" actId="478"/>
          <ac:spMkLst>
            <pc:docMk/>
            <pc:sldMk cId="4236656615" sldId="261"/>
            <ac:spMk id="11" creationId="{46093F37-8324-A031-BB62-35FC38AEE76F}"/>
          </ac:spMkLst>
        </pc:spChg>
        <pc:spChg chg="add mod">
          <ac:chgData name="명수 김" userId="0270da8df7b6a5eb" providerId="LiveId" clId="{946A9765-8F4D-4A4E-8B9A-FE67F208440A}" dt="2023-12-03T16:46:59.780" v="2323" actId="1038"/>
          <ac:spMkLst>
            <pc:docMk/>
            <pc:sldMk cId="4236656615" sldId="261"/>
            <ac:spMk id="12" creationId="{49850E23-6ECE-1867-67E6-3FCB6F5A5C51}"/>
          </ac:spMkLst>
        </pc:spChg>
        <pc:spChg chg="del">
          <ac:chgData name="명수 김" userId="0270da8df7b6a5eb" providerId="LiveId" clId="{946A9765-8F4D-4A4E-8B9A-FE67F208440A}" dt="2023-12-03T16:26:21.270" v="1426" actId="478"/>
          <ac:spMkLst>
            <pc:docMk/>
            <pc:sldMk cId="4236656615" sldId="261"/>
            <ac:spMk id="13" creationId="{B2DA723D-68FF-3E3A-32D2-7DE23C8AB5C2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14" creationId="{E5F83D15-0B3F-A090-CDE0-25B201C06A14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15" creationId="{5EF4C565-B254-67AE-FD15-9DF194FA67A9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16" creationId="{C2F4174F-87CA-5F23-A0AB-D907D6A2EA91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20" creationId="{28FA4C5D-9AED-C5F2-D865-519A33C0408F}"/>
          </ac:spMkLst>
        </pc:spChg>
        <pc:spChg chg="del">
          <ac:chgData name="명수 김" userId="0270da8df7b6a5eb" providerId="LiveId" clId="{946A9765-8F4D-4A4E-8B9A-FE67F208440A}" dt="2023-12-03T16:26:21.270" v="1426" actId="478"/>
          <ac:spMkLst>
            <pc:docMk/>
            <pc:sldMk cId="4236656615" sldId="261"/>
            <ac:spMk id="21" creationId="{3B31698D-C5F0-75D8-D3AA-51B4A1C99307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31" creationId="{E9ABEB4E-673C-781C-B5F2-93843DBDA95D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38" creationId="{4AFFD842-F849-FBD5-4639-1D4126AE7DA2}"/>
          </ac:spMkLst>
        </pc:spChg>
        <pc:spChg chg="del">
          <ac:chgData name="명수 김" userId="0270da8df7b6a5eb" providerId="LiveId" clId="{946A9765-8F4D-4A4E-8B9A-FE67F208440A}" dt="2023-12-03T16:26:18.160" v="1425" actId="478"/>
          <ac:spMkLst>
            <pc:docMk/>
            <pc:sldMk cId="4236656615" sldId="261"/>
            <ac:spMk id="39" creationId="{7B46410D-92D1-3DD3-8951-6B5049CEF4CC}"/>
          </ac:spMkLst>
        </pc:spChg>
      </pc:sldChg>
      <pc:sldChg chg="addSp delSp modSp add mod">
        <pc:chgData name="명수 김" userId="0270da8df7b6a5eb" providerId="LiveId" clId="{946A9765-8F4D-4A4E-8B9A-FE67F208440A}" dt="2023-12-04T12:02:26.474" v="3245" actId="20577"/>
        <pc:sldMkLst>
          <pc:docMk/>
          <pc:sldMk cId="79340814" sldId="262"/>
        </pc:sldMkLst>
        <pc:spChg chg="mod">
          <ac:chgData name="명수 김" userId="0270da8df7b6a5eb" providerId="LiveId" clId="{946A9765-8F4D-4A4E-8B9A-FE67F208440A}" dt="2023-12-03T17:20:50.495" v="3173" actId="20577"/>
          <ac:spMkLst>
            <pc:docMk/>
            <pc:sldMk cId="79340814" sldId="262"/>
            <ac:spMk id="2" creationId="{BF40D747-0D08-AECB-C79A-A48750192DD8}"/>
          </ac:spMkLst>
        </pc:spChg>
        <pc:spChg chg="add mod">
          <ac:chgData name="명수 김" userId="0270da8df7b6a5eb" providerId="LiveId" clId="{946A9765-8F4D-4A4E-8B9A-FE67F208440A}" dt="2023-12-04T12:02:26.474" v="3245" actId="20577"/>
          <ac:spMkLst>
            <pc:docMk/>
            <pc:sldMk cId="79340814" sldId="262"/>
            <ac:spMk id="3" creationId="{A01E162F-A25D-9851-06F5-51CF47FC6134}"/>
          </ac:spMkLst>
        </pc:spChg>
        <pc:spChg chg="mod">
          <ac:chgData name="명수 김" userId="0270da8df7b6a5eb" providerId="LiveId" clId="{946A9765-8F4D-4A4E-8B9A-FE67F208440A}" dt="2023-12-03T16:50:08.057" v="2462" actId="20577"/>
          <ac:spMkLst>
            <pc:docMk/>
            <pc:sldMk cId="79340814" sldId="262"/>
            <ac:spMk id="8" creationId="{AE247635-F5C7-00D6-318F-183B6B39B5DB}"/>
          </ac:spMkLst>
        </pc:spChg>
        <pc:spChg chg="del mod">
          <ac:chgData name="명수 김" userId="0270da8df7b6a5eb" providerId="LiveId" clId="{946A9765-8F4D-4A4E-8B9A-FE67F208440A}" dt="2023-12-03T16:48:33.613" v="2342"/>
          <ac:spMkLst>
            <pc:docMk/>
            <pc:sldMk cId="79340814" sldId="262"/>
            <ac:spMk id="12" creationId="{49850E23-6ECE-1867-67E6-3FCB6F5A5C51}"/>
          </ac:spMkLst>
        </pc:spChg>
      </pc:sldChg>
      <pc:sldChg chg="addSp delSp modSp add mod">
        <pc:chgData name="명수 김" userId="0270da8df7b6a5eb" providerId="LiveId" clId="{946A9765-8F4D-4A4E-8B9A-FE67F208440A}" dt="2023-12-03T17:21:56.704" v="3177" actId="14100"/>
        <pc:sldMkLst>
          <pc:docMk/>
          <pc:sldMk cId="1450720969" sldId="263"/>
        </pc:sldMkLst>
        <pc:spChg chg="del">
          <ac:chgData name="명수 김" userId="0270da8df7b6a5eb" providerId="LiveId" clId="{946A9765-8F4D-4A4E-8B9A-FE67F208440A}" dt="2023-12-03T16:50:31.619" v="2478" actId="478"/>
          <ac:spMkLst>
            <pc:docMk/>
            <pc:sldMk cId="1450720969" sldId="263"/>
            <ac:spMk id="2" creationId="{BF40D747-0D08-AECB-C79A-A48750192DD8}"/>
          </ac:spMkLst>
        </pc:spChg>
        <pc:spChg chg="del">
          <ac:chgData name="명수 김" userId="0270da8df7b6a5eb" providerId="LiveId" clId="{946A9765-8F4D-4A4E-8B9A-FE67F208440A}" dt="2023-12-03T16:50:31.619" v="2478" actId="478"/>
          <ac:spMkLst>
            <pc:docMk/>
            <pc:sldMk cId="1450720969" sldId="263"/>
            <ac:spMk id="3" creationId="{A01E162F-A25D-9851-06F5-51CF47FC6134}"/>
          </ac:spMkLst>
        </pc:spChg>
        <pc:spChg chg="mod">
          <ac:chgData name="명수 김" userId="0270da8df7b6a5eb" providerId="LiveId" clId="{946A9765-8F4D-4A4E-8B9A-FE67F208440A}" dt="2023-12-03T16:50:27.850" v="2477" actId="20577"/>
          <ac:spMkLst>
            <pc:docMk/>
            <pc:sldMk cId="1450720969" sldId="263"/>
            <ac:spMk id="6" creationId="{AC77F745-BD8E-7D4B-A5FB-D966FAD590DE}"/>
          </ac:spMkLst>
        </pc:spChg>
        <pc:spChg chg="del">
          <ac:chgData name="명수 김" userId="0270da8df7b6a5eb" providerId="LiveId" clId="{946A9765-8F4D-4A4E-8B9A-FE67F208440A}" dt="2023-12-03T16:50:31.619" v="2478" actId="478"/>
          <ac:spMkLst>
            <pc:docMk/>
            <pc:sldMk cId="1450720969" sldId="263"/>
            <ac:spMk id="8" creationId="{AE247635-F5C7-00D6-318F-183B6B39B5DB}"/>
          </ac:spMkLst>
        </pc:spChg>
        <pc:spChg chg="add mod">
          <ac:chgData name="명수 김" userId="0270da8df7b6a5eb" providerId="LiveId" clId="{946A9765-8F4D-4A4E-8B9A-FE67F208440A}" dt="2023-12-03T16:51:51.309" v="2508"/>
          <ac:spMkLst>
            <pc:docMk/>
            <pc:sldMk cId="1450720969" sldId="263"/>
            <ac:spMk id="10" creationId="{D073833B-1B08-A366-E8DC-76A71FD84875}"/>
          </ac:spMkLst>
        </pc:spChg>
        <pc:spChg chg="add mod">
          <ac:chgData name="명수 김" userId="0270da8df7b6a5eb" providerId="LiveId" clId="{946A9765-8F4D-4A4E-8B9A-FE67F208440A}" dt="2023-12-03T17:21:56.704" v="3177" actId="14100"/>
          <ac:spMkLst>
            <pc:docMk/>
            <pc:sldMk cId="1450720969" sldId="263"/>
            <ac:spMk id="11" creationId="{7A95A670-D11D-2AC9-D289-DF21B32289B6}"/>
          </ac:spMkLst>
        </pc:spChg>
        <pc:picChg chg="add mod">
          <ac:chgData name="명수 김" userId="0270da8df7b6a5eb" providerId="LiveId" clId="{946A9765-8F4D-4A4E-8B9A-FE67F208440A}" dt="2023-12-03T16:51:09.430" v="2487" actId="1076"/>
          <ac:picMkLst>
            <pc:docMk/>
            <pc:sldMk cId="1450720969" sldId="263"/>
            <ac:picMk id="9" creationId="{CBCCEAB7-9505-D8FC-32DB-B6247C8EDE7D}"/>
          </ac:picMkLst>
        </pc:picChg>
      </pc:sldChg>
      <pc:sldChg chg="addSp delSp modSp add mod">
        <pc:chgData name="명수 김" userId="0270da8df7b6a5eb" providerId="LiveId" clId="{946A9765-8F4D-4A4E-8B9A-FE67F208440A}" dt="2023-12-03T16:53:46.794" v="2585" actId="1035"/>
        <pc:sldMkLst>
          <pc:docMk/>
          <pc:sldMk cId="1125149154" sldId="264"/>
        </pc:sldMkLst>
        <pc:spChg chg="add mod">
          <ac:chgData name="명수 김" userId="0270da8df7b6a5eb" providerId="LiveId" clId="{946A9765-8F4D-4A4E-8B9A-FE67F208440A}" dt="2023-12-03T16:51:58.079" v="2518" actId="20577"/>
          <ac:spMkLst>
            <pc:docMk/>
            <pc:sldMk cId="1125149154" sldId="264"/>
            <ac:spMk id="2" creationId="{BE60F883-A4C3-C57C-3806-DAAB1617F3EA}"/>
          </ac:spMkLst>
        </pc:spChg>
        <pc:spChg chg="add del mod">
          <ac:chgData name="명수 김" userId="0270da8df7b6a5eb" providerId="LiveId" clId="{946A9765-8F4D-4A4E-8B9A-FE67F208440A}" dt="2023-12-03T16:53:14.759" v="2536"/>
          <ac:spMkLst>
            <pc:docMk/>
            <pc:sldMk cId="1125149154" sldId="264"/>
            <ac:spMk id="11" creationId="{F01C638E-7685-908A-7F8C-9EAC82176672}"/>
          </ac:spMkLst>
        </pc:spChg>
        <pc:spChg chg="add mod">
          <ac:chgData name="명수 김" userId="0270da8df7b6a5eb" providerId="LiveId" clId="{946A9765-8F4D-4A4E-8B9A-FE67F208440A}" dt="2023-12-03T16:53:46.794" v="2585" actId="1035"/>
          <ac:spMkLst>
            <pc:docMk/>
            <pc:sldMk cId="1125149154" sldId="264"/>
            <ac:spMk id="12" creationId="{14BA7235-B3A9-0EC3-C6C6-BDCB6207E149}"/>
          </ac:spMkLst>
        </pc:spChg>
        <pc:spChg chg="add mod">
          <ac:chgData name="명수 김" userId="0270da8df7b6a5eb" providerId="LiveId" clId="{946A9765-8F4D-4A4E-8B9A-FE67F208440A}" dt="2023-12-03T16:53:46.794" v="2585" actId="1035"/>
          <ac:spMkLst>
            <pc:docMk/>
            <pc:sldMk cId="1125149154" sldId="264"/>
            <ac:spMk id="13" creationId="{B13E9A97-91BE-A1F0-8327-9A8BEE6AE180}"/>
          </ac:spMkLst>
        </pc:spChg>
        <pc:picChg chg="add mod">
          <ac:chgData name="명수 김" userId="0270da8df7b6a5eb" providerId="LiveId" clId="{946A9765-8F4D-4A4E-8B9A-FE67F208440A}" dt="2023-12-03T16:53:46.794" v="2585" actId="1035"/>
          <ac:picMkLst>
            <pc:docMk/>
            <pc:sldMk cId="1125149154" sldId="264"/>
            <ac:picMk id="7" creationId="{F7BA6B32-8D8B-C19E-5195-FB071E9D45BC}"/>
          </ac:picMkLst>
        </pc:picChg>
        <pc:picChg chg="del">
          <ac:chgData name="명수 김" userId="0270da8df7b6a5eb" providerId="LiveId" clId="{946A9765-8F4D-4A4E-8B9A-FE67F208440A}" dt="2023-12-03T16:51:16.078" v="2489" actId="478"/>
          <ac:picMkLst>
            <pc:docMk/>
            <pc:sldMk cId="1125149154" sldId="264"/>
            <ac:picMk id="9" creationId="{CBCCEAB7-9505-D8FC-32DB-B6247C8EDE7D}"/>
          </ac:picMkLst>
        </pc:picChg>
        <pc:picChg chg="add mod">
          <ac:chgData name="명수 김" userId="0270da8df7b6a5eb" providerId="LiveId" clId="{946A9765-8F4D-4A4E-8B9A-FE67F208440A}" dt="2023-12-03T16:53:46.794" v="2585" actId="1035"/>
          <ac:picMkLst>
            <pc:docMk/>
            <pc:sldMk cId="1125149154" sldId="264"/>
            <ac:picMk id="10" creationId="{0A7A2E47-8777-B166-E02F-1E21AC7C1CDF}"/>
          </ac:picMkLst>
        </pc:picChg>
      </pc:sldChg>
      <pc:sldChg chg="addSp delSp modSp add mod">
        <pc:chgData name="명수 김" userId="0270da8df7b6a5eb" providerId="LiveId" clId="{946A9765-8F4D-4A4E-8B9A-FE67F208440A}" dt="2023-12-03T17:12:48.546" v="3045" actId="1076"/>
        <pc:sldMkLst>
          <pc:docMk/>
          <pc:sldMk cId="767633573" sldId="265"/>
        </pc:sldMkLst>
        <pc:spChg chg="mod">
          <ac:chgData name="명수 김" userId="0270da8df7b6a5eb" providerId="LiveId" clId="{946A9765-8F4D-4A4E-8B9A-FE67F208440A}" dt="2023-12-03T17:04:57.462" v="3010" actId="20577"/>
          <ac:spMkLst>
            <pc:docMk/>
            <pc:sldMk cId="767633573" sldId="265"/>
            <ac:spMk id="6" creationId="{AC77F745-BD8E-7D4B-A5FB-D966FAD590DE}"/>
          </ac:spMkLst>
        </pc:spChg>
        <pc:spChg chg="del">
          <ac:chgData name="명수 김" userId="0270da8df7b6a5eb" providerId="LiveId" clId="{946A9765-8F4D-4A4E-8B9A-FE67F208440A}" dt="2023-12-03T16:54:27.275" v="2589" actId="478"/>
          <ac:spMkLst>
            <pc:docMk/>
            <pc:sldMk cId="767633573" sldId="265"/>
            <ac:spMk id="12" creationId="{14BA7235-B3A9-0EC3-C6C6-BDCB6207E149}"/>
          </ac:spMkLst>
        </pc:spChg>
        <pc:spChg chg="del">
          <ac:chgData name="명수 김" userId="0270da8df7b6a5eb" providerId="LiveId" clId="{946A9765-8F4D-4A4E-8B9A-FE67F208440A}" dt="2023-12-03T16:54:28.797" v="2590" actId="478"/>
          <ac:spMkLst>
            <pc:docMk/>
            <pc:sldMk cId="767633573" sldId="265"/>
            <ac:spMk id="13" creationId="{B13E9A97-91BE-A1F0-8327-9A8BEE6AE180}"/>
          </ac:spMkLst>
        </pc:spChg>
        <pc:graphicFrameChg chg="add del mod modGraphic">
          <ac:chgData name="명수 김" userId="0270da8df7b6a5eb" providerId="LiveId" clId="{946A9765-8F4D-4A4E-8B9A-FE67F208440A}" dt="2023-12-03T16:55:12.497" v="2594" actId="478"/>
          <ac:graphicFrameMkLst>
            <pc:docMk/>
            <pc:sldMk cId="767633573" sldId="265"/>
            <ac:graphicFrameMk id="3" creationId="{4BD3E297-3A4B-A8B7-D121-FFCA3413369E}"/>
          </ac:graphicFrameMkLst>
        </pc:graphicFrameChg>
        <pc:graphicFrameChg chg="add del">
          <ac:chgData name="명수 김" userId="0270da8df7b6a5eb" providerId="LiveId" clId="{946A9765-8F4D-4A4E-8B9A-FE67F208440A}" dt="2023-12-03T16:57:09.199" v="2596" actId="478"/>
          <ac:graphicFrameMkLst>
            <pc:docMk/>
            <pc:sldMk cId="767633573" sldId="265"/>
            <ac:graphicFrameMk id="8" creationId="{EA5AFC46-A64C-C095-2EBB-D67E74444D00}"/>
          </ac:graphicFrameMkLst>
        </pc:graphicFrameChg>
        <pc:graphicFrameChg chg="add mod modGraphic">
          <ac:chgData name="명수 김" userId="0270da8df7b6a5eb" providerId="LiveId" clId="{946A9765-8F4D-4A4E-8B9A-FE67F208440A}" dt="2023-12-03T17:12:48.546" v="3045" actId="1076"/>
          <ac:graphicFrameMkLst>
            <pc:docMk/>
            <pc:sldMk cId="767633573" sldId="265"/>
            <ac:graphicFrameMk id="9" creationId="{B90B2DE3-7E09-E5FA-0746-0497C3483B29}"/>
          </ac:graphicFrameMkLst>
        </pc:graphicFrameChg>
        <pc:picChg chg="del">
          <ac:chgData name="명수 김" userId="0270da8df7b6a5eb" providerId="LiveId" clId="{946A9765-8F4D-4A4E-8B9A-FE67F208440A}" dt="2023-12-03T16:54:24.173" v="2587" actId="478"/>
          <ac:picMkLst>
            <pc:docMk/>
            <pc:sldMk cId="767633573" sldId="265"/>
            <ac:picMk id="7" creationId="{F7BA6B32-8D8B-C19E-5195-FB071E9D45BC}"/>
          </ac:picMkLst>
        </pc:picChg>
        <pc:picChg chg="del">
          <ac:chgData name="명수 김" userId="0270da8df7b6a5eb" providerId="LiveId" clId="{946A9765-8F4D-4A4E-8B9A-FE67F208440A}" dt="2023-12-03T16:54:25.506" v="2588" actId="478"/>
          <ac:picMkLst>
            <pc:docMk/>
            <pc:sldMk cId="767633573" sldId="265"/>
            <ac:picMk id="10" creationId="{0A7A2E47-8777-B166-E02F-1E21AC7C1CDF}"/>
          </ac:picMkLst>
        </pc:picChg>
      </pc:sldChg>
      <pc:sldChg chg="addSp delSp modSp add mod modAnim">
        <pc:chgData name="명수 김" userId="0270da8df7b6a5eb" providerId="LiveId" clId="{946A9765-8F4D-4A4E-8B9A-FE67F208440A}" dt="2023-12-03T17:15:04.065" v="3067" actId="1076"/>
        <pc:sldMkLst>
          <pc:docMk/>
          <pc:sldMk cId="2174677164" sldId="266"/>
        </pc:sldMkLst>
        <pc:spChg chg="del">
          <ac:chgData name="명수 김" userId="0270da8df7b6a5eb" providerId="LiveId" clId="{946A9765-8F4D-4A4E-8B9A-FE67F208440A}" dt="2023-12-03T17:13:47.537" v="3047" actId="478"/>
          <ac:spMkLst>
            <pc:docMk/>
            <pc:sldMk cId="2174677164" sldId="266"/>
            <ac:spMk id="2" creationId="{BE60F883-A4C3-C57C-3806-DAAB1617F3EA}"/>
          </ac:spMkLst>
        </pc:spChg>
        <pc:spChg chg="mod">
          <ac:chgData name="명수 김" userId="0270da8df7b6a5eb" providerId="LiveId" clId="{946A9765-8F4D-4A4E-8B9A-FE67F208440A}" dt="2023-12-03T17:13:53.417" v="3062" actId="20577"/>
          <ac:spMkLst>
            <pc:docMk/>
            <pc:sldMk cId="2174677164" sldId="266"/>
            <ac:spMk id="6" creationId="{AC77F745-BD8E-7D4B-A5FB-D966FAD590DE}"/>
          </ac:spMkLst>
        </pc:spChg>
        <pc:graphicFrameChg chg="del">
          <ac:chgData name="명수 김" userId="0270da8df7b6a5eb" providerId="LiveId" clId="{946A9765-8F4D-4A4E-8B9A-FE67F208440A}" dt="2023-12-03T17:13:56.108" v="3063" actId="478"/>
          <ac:graphicFrameMkLst>
            <pc:docMk/>
            <pc:sldMk cId="2174677164" sldId="266"/>
            <ac:graphicFrameMk id="9" creationId="{B90B2DE3-7E09-E5FA-0746-0497C3483B29}"/>
          </ac:graphicFrameMkLst>
        </pc:graphicFrameChg>
        <pc:picChg chg="add mod">
          <ac:chgData name="명수 김" userId="0270da8df7b6a5eb" providerId="LiveId" clId="{946A9765-8F4D-4A4E-8B9A-FE67F208440A}" dt="2023-12-03T17:15:04.065" v="3067" actId="1076"/>
          <ac:picMkLst>
            <pc:docMk/>
            <pc:sldMk cId="2174677164" sldId="266"/>
            <ac:picMk id="3" creationId="{968858BC-B4A1-849B-2F0F-30BFBE45FF70}"/>
          </ac:picMkLst>
        </pc:picChg>
      </pc:sldChg>
      <pc:sldChg chg="addSp delSp modSp add mod delAnim">
        <pc:chgData name="명수 김" userId="0270da8df7b6a5eb" providerId="LiveId" clId="{946A9765-8F4D-4A4E-8B9A-FE67F208440A}" dt="2023-12-03T17:23:05.441" v="3218" actId="20577"/>
        <pc:sldMkLst>
          <pc:docMk/>
          <pc:sldMk cId="2822470995" sldId="267"/>
        </pc:sldMkLst>
        <pc:spChg chg="add mod">
          <ac:chgData name="명수 김" userId="0270da8df7b6a5eb" providerId="LiveId" clId="{946A9765-8F4D-4A4E-8B9A-FE67F208440A}" dt="2023-12-03T17:23:05.441" v="3218" actId="20577"/>
          <ac:spMkLst>
            <pc:docMk/>
            <pc:sldMk cId="2822470995" sldId="267"/>
            <ac:spMk id="2" creationId="{31FC93C7-C000-E950-B090-A7B83252059C}"/>
          </ac:spMkLst>
        </pc:spChg>
        <pc:spChg chg="mod">
          <ac:chgData name="명수 김" userId="0270da8df7b6a5eb" providerId="LiveId" clId="{946A9765-8F4D-4A4E-8B9A-FE67F208440A}" dt="2023-12-03T17:16:55.289" v="3080" actId="20577"/>
          <ac:spMkLst>
            <pc:docMk/>
            <pc:sldMk cId="2822470995" sldId="267"/>
            <ac:spMk id="6" creationId="{AC77F745-BD8E-7D4B-A5FB-D966FAD590DE}"/>
          </ac:spMkLst>
        </pc:spChg>
        <pc:picChg chg="del">
          <ac:chgData name="명수 김" userId="0270da8df7b6a5eb" providerId="LiveId" clId="{946A9765-8F4D-4A4E-8B9A-FE67F208440A}" dt="2023-12-03T17:16:57.014" v="3081" actId="478"/>
          <ac:picMkLst>
            <pc:docMk/>
            <pc:sldMk cId="2822470995" sldId="267"/>
            <ac:picMk id="3" creationId="{968858BC-B4A1-849B-2F0F-30BFBE45FF70}"/>
          </ac:picMkLst>
        </pc:picChg>
      </pc:sldChg>
      <pc:sldChg chg="addSp delSp modSp add mod">
        <pc:chgData name="명수 김" userId="0270da8df7b6a5eb" providerId="LiveId" clId="{946A9765-8F4D-4A4E-8B9A-FE67F208440A}" dt="2023-12-03T17:22:52.438" v="3203" actId="113"/>
        <pc:sldMkLst>
          <pc:docMk/>
          <pc:sldMk cId="3486117719" sldId="268"/>
        </pc:sldMkLst>
        <pc:spChg chg="del mod">
          <ac:chgData name="명수 김" userId="0270da8df7b6a5eb" providerId="LiveId" clId="{946A9765-8F4D-4A4E-8B9A-FE67F208440A}" dt="2023-12-03T17:22:09.757" v="3180" actId="478"/>
          <ac:spMkLst>
            <pc:docMk/>
            <pc:sldMk cId="3486117719" sldId="268"/>
            <ac:spMk id="2" creationId="{31FC93C7-C000-E950-B090-A7B83252059C}"/>
          </ac:spMkLst>
        </pc:spChg>
        <pc:spChg chg="add mod">
          <ac:chgData name="명수 김" userId="0270da8df7b6a5eb" providerId="LiveId" clId="{946A9765-8F4D-4A4E-8B9A-FE67F208440A}" dt="2023-12-03T17:22:52.438" v="3203" actId="113"/>
          <ac:spMkLst>
            <pc:docMk/>
            <pc:sldMk cId="3486117719" sldId="268"/>
            <ac:spMk id="3" creationId="{CBD0DA70-F6F8-6A94-F309-C107D685D3C6}"/>
          </ac:spMkLst>
        </pc:spChg>
        <pc:spChg chg="del">
          <ac:chgData name="명수 김" userId="0270da8df7b6a5eb" providerId="LiveId" clId="{946A9765-8F4D-4A4E-8B9A-FE67F208440A}" dt="2023-12-03T17:22:12.256" v="3181" actId="478"/>
          <ac:spMkLst>
            <pc:docMk/>
            <pc:sldMk cId="3486117719" sldId="268"/>
            <ac:spMk id="4" creationId="{0BEE0C6E-CC5A-1BD8-2D3C-61D0CDD41259}"/>
          </ac:spMkLst>
        </pc:spChg>
        <pc:spChg chg="del">
          <ac:chgData name="명수 김" userId="0270da8df7b6a5eb" providerId="LiveId" clId="{946A9765-8F4D-4A4E-8B9A-FE67F208440A}" dt="2023-12-03T17:22:12.256" v="3181" actId="478"/>
          <ac:spMkLst>
            <pc:docMk/>
            <pc:sldMk cId="3486117719" sldId="268"/>
            <ac:spMk id="5" creationId="{DF0B5FC8-5B08-F8C6-3244-47EAFCBB81BC}"/>
          </ac:spMkLst>
        </pc:spChg>
        <pc:spChg chg="del">
          <ac:chgData name="명수 김" userId="0270da8df7b6a5eb" providerId="LiveId" clId="{946A9765-8F4D-4A4E-8B9A-FE67F208440A}" dt="2023-12-03T17:22:12.256" v="3181" actId="478"/>
          <ac:spMkLst>
            <pc:docMk/>
            <pc:sldMk cId="3486117719" sldId="268"/>
            <ac:spMk id="6" creationId="{AC77F745-BD8E-7D4B-A5FB-D966FAD590D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03D89-1A25-9971-5741-A3A8DBE0BB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8A137B7-B069-F65A-C1E8-8A98BFE39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44B2F-584B-C440-B4DA-A811DC388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BAE9864-400E-00B3-11DA-665695C7C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B34CA-5292-9038-25A8-662EA1A23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547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373E59-A08E-3575-B7B6-AE9590CBE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4BBB99-C55C-CAE4-3B4D-13E630F1D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A037CB-3D7E-CDFB-7C0D-C07D4E6C8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FAB6DF-BD28-767E-E533-1E288F444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A41C4A-14C3-F5FB-7560-1F1C690B8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16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EF198E-2F52-F00F-3BFA-F1282AE75B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51E5A1-D5B3-128C-AE46-58C932DED7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F5A099-F579-93F0-A48A-6F9D38078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76980F-EB91-514C-B53F-F47F80D33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8A1193E-AE08-5355-C3F7-CBE0DDC44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876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0AE7A-A92D-C21F-465F-44D05AEAC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FC9321-DD77-AAF5-257D-679D034A0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98C7F0-C0BC-4972-304C-F79B59794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E502CD-39F4-BD1E-B58E-6CFA9304E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1AEB0-9172-E4B1-30F7-0B1B53571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883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B18193-FB24-4038-E2F5-091DA5433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2792DC-C7FC-AD9C-3320-10291C33A4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DEE41A-9969-3DFB-9B76-EE4C213FE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0B61B7-B686-FC2D-9DD7-89EE03A36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C8BB61-B446-797C-4E56-D96AF8339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8126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4C5641-8155-D7BA-3B79-FB085632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F9C052-FD2C-3CEC-A66B-DD20C0FCF8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CD9D4A5-EB59-BCFC-AEDE-F4F1311F43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A54FD0-5FBD-F773-D304-38EDDF260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0EEC61-BB1D-CC08-B522-6A65B39F6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E1DDC5-E0CD-F1F3-4F19-B03DAADD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4304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2A0BF1-7237-A7F3-C18C-331900324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5DB13F-94A4-63B7-5AD9-2214F52482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B39D62-3983-8BA9-B6E7-AB593E9EC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B3737DA-21D9-71A9-F35A-681C451730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3502BD1-29E3-B1AC-04B3-AB6E76CFF9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FDC9AE0-9D10-7573-DB58-DB16BF517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301BADF-C2B5-DDBF-5DDE-DE7B492FD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445A107-6776-932C-4860-1D570672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794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C06172-5A16-8E91-3C2A-8B8511455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33D63F7-2A17-4780-C8EF-EB34419DA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7EC6C1-33A2-0814-EAF9-603E620BD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30A6F9-BF13-680B-AC40-00799291A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164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6C98910-6AFB-FBB9-F5EA-B27D0A52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BCE0BB3-5C98-1DF4-BDA1-4B6233998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6A2899-E21D-ED56-AD22-80BD8EF3C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607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EF334-D394-BC02-676E-E6E3A1D7B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2304F3-D583-5B6D-C12B-DF46CC2D7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B048D72-1F19-4FCF-7D42-66DDF5E76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19F6EB-490D-2E4D-AA9D-C8A4EE23E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EA873B-D001-F116-485A-AA4BA423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30EC65-133F-3F48-8563-2F1B50780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90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9CA11-BDC8-E252-10AC-29B02C034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C5E3D0-0564-2C12-547E-A53CDE94DA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D80BE3-12AE-1B40-65A9-6BF65ABF7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78FA54D-9650-1BAF-78C6-D7ED09EFE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46D3E70-1D31-4EAE-8A3A-B8CA279C5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E110AE5-99AC-B364-399F-770F28BC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8928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A4D205D-6C3A-661E-C9D5-E68908AEE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B2F7E-3E91-FAAC-DD8F-F49E6623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D38B69-6209-2D64-C33C-146806D77D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45232-4D6A-44AC-95DE-717382DA1066}" type="datetimeFigureOut">
              <a:rPr lang="ko-KR" altLang="en-US" smtClean="0"/>
              <a:t>2023-12-04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612F5A-9507-3027-F8C4-778C3944B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309BF4-F7D3-4988-E02B-10DA87CCAF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A48CED-CD8B-43C3-B658-FD325A8CE3F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1954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yungsu7929/NemoNemoLogic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6C8A56C0-B175-F39B-F68C-BDC4C35E8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6567" y="1684867"/>
            <a:ext cx="9858866" cy="2053613"/>
          </a:xfrm>
        </p:spPr>
        <p:txBody>
          <a:bodyPr>
            <a:noAutofit/>
          </a:bodyPr>
          <a:lstStyle/>
          <a:p>
            <a:r>
              <a:rPr lang="en-US" altLang="ko-KR" sz="3200" dirty="0">
                <a:latin typeface="+mn-lt"/>
                <a:cs typeface="Arial" panose="020B0604020202020204" pitchFamily="34" charset="0"/>
              </a:rPr>
              <a:t>Python </a:t>
            </a:r>
            <a:r>
              <a:rPr lang="en-US" altLang="ko-KR" sz="3200" dirty="0" err="1">
                <a:latin typeface="+mn-lt"/>
                <a:cs typeface="Arial" panose="020B0604020202020204" pitchFamily="34" charset="0"/>
              </a:rPr>
              <a:t>DataScience</a:t>
            </a:r>
            <a:r>
              <a:rPr lang="en-US" altLang="ko-KR" sz="3200" dirty="0">
                <a:latin typeface="+mn-lt"/>
                <a:cs typeface="Arial" panose="020B0604020202020204" pitchFamily="34" charset="0"/>
              </a:rPr>
              <a:t> Term Project</a:t>
            </a:r>
            <a:br>
              <a:rPr lang="en-US" altLang="ko-KR" sz="3200" dirty="0">
                <a:latin typeface="+mn-lt"/>
                <a:cs typeface="Arial" panose="020B0604020202020204" pitchFamily="34" charset="0"/>
              </a:rPr>
            </a:br>
            <a:r>
              <a:rPr lang="ko-KR" altLang="en-US" sz="3200" b="1" dirty="0">
                <a:latin typeface="+mn-lt"/>
                <a:cs typeface="Arial" panose="020B0604020202020204" pitchFamily="34" charset="0"/>
              </a:rPr>
              <a:t> </a:t>
            </a:r>
            <a:br>
              <a:rPr lang="en-US" altLang="ko-KR" sz="3200" b="1" dirty="0">
                <a:latin typeface="+mn-lt"/>
                <a:cs typeface="Arial" panose="020B0604020202020204" pitchFamily="34" charset="0"/>
              </a:rPr>
            </a:br>
            <a:r>
              <a:rPr lang="ko-KR" altLang="en-US" sz="3200" b="1" dirty="0">
                <a:latin typeface="+mn-lt"/>
                <a:cs typeface="Arial" panose="020B0604020202020204" pitchFamily="34" charset="0"/>
              </a:rPr>
              <a:t>최종발표</a:t>
            </a:r>
            <a:endParaRPr lang="ko-KR" altLang="en-US" sz="54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B819DF-56F4-6411-11D9-6B015A78DBDA}"/>
              </a:ext>
            </a:extLst>
          </p:cNvPr>
          <p:cNvSpPr txBox="1"/>
          <p:nvPr/>
        </p:nvSpPr>
        <p:spPr>
          <a:xfrm>
            <a:off x="8983133" y="4726465"/>
            <a:ext cx="260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cs typeface="Arial" panose="020B0604020202020204" pitchFamily="34" charset="0"/>
              </a:rPr>
              <a:t>팀명</a:t>
            </a:r>
            <a:r>
              <a:rPr lang="en-US" altLang="ko-KR" dirty="0">
                <a:cs typeface="Arial" panose="020B0604020202020204" pitchFamily="34" charset="0"/>
              </a:rPr>
              <a:t>: P2P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8D8AE6-359C-3FFC-7C72-1E260583A214}"/>
              </a:ext>
            </a:extLst>
          </p:cNvPr>
          <p:cNvSpPr txBox="1"/>
          <p:nvPr/>
        </p:nvSpPr>
        <p:spPr>
          <a:xfrm>
            <a:off x="8983133" y="5095797"/>
            <a:ext cx="260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201624433 </a:t>
            </a:r>
            <a:r>
              <a:rPr lang="ko-KR" altLang="en-US" dirty="0" err="1">
                <a:cs typeface="Arial" panose="020B0604020202020204" pitchFamily="34" charset="0"/>
              </a:rPr>
              <a:t>김성목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784903-877D-B782-B35B-42BE4F1447CD}"/>
              </a:ext>
            </a:extLst>
          </p:cNvPr>
          <p:cNvSpPr txBox="1"/>
          <p:nvPr/>
        </p:nvSpPr>
        <p:spPr>
          <a:xfrm>
            <a:off x="8983133" y="5465129"/>
            <a:ext cx="260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201810706 </a:t>
            </a:r>
            <a:r>
              <a:rPr lang="ko-KR" altLang="en-US" dirty="0">
                <a:cs typeface="Arial" panose="020B0604020202020204" pitchFamily="34" charset="0"/>
              </a:rPr>
              <a:t>김명수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FFA39C-DB7C-D86C-1563-E563B00BAAB0}"/>
              </a:ext>
            </a:extLst>
          </p:cNvPr>
          <p:cNvSpPr txBox="1"/>
          <p:nvPr/>
        </p:nvSpPr>
        <p:spPr>
          <a:xfrm>
            <a:off x="8983133" y="5834461"/>
            <a:ext cx="260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202024175 </a:t>
            </a:r>
            <a:r>
              <a:rPr lang="ko-KR" altLang="en-US" dirty="0" err="1">
                <a:cs typeface="Arial" panose="020B0604020202020204" pitchFamily="34" charset="0"/>
              </a:rPr>
              <a:t>황원제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C4E421-19EA-4077-9851-8347D2FEAF95}"/>
              </a:ext>
            </a:extLst>
          </p:cNvPr>
          <p:cNvSpPr txBox="1"/>
          <p:nvPr/>
        </p:nvSpPr>
        <p:spPr>
          <a:xfrm>
            <a:off x="8983133" y="6203793"/>
            <a:ext cx="2607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cs typeface="Arial" panose="020B0604020202020204" pitchFamily="34" charset="0"/>
              </a:rPr>
              <a:t>발표일</a:t>
            </a:r>
            <a:r>
              <a:rPr lang="en-US" altLang="ko-KR" dirty="0">
                <a:cs typeface="Arial" panose="020B0604020202020204" pitchFamily="34" charset="0"/>
              </a:rPr>
              <a:t>: 2023.12.07</a:t>
            </a:r>
            <a:endParaRPr lang="ko-KR" altLang="en-US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8832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Demo</a:t>
            </a:r>
            <a:endParaRPr lang="ko-KR" altLang="en-US" dirty="0">
              <a:cs typeface="Arial" panose="020B0604020202020204" pitchFamily="34" charset="0"/>
            </a:endParaRPr>
          </a:p>
        </p:txBody>
      </p:sp>
      <p:pic>
        <p:nvPicPr>
          <p:cNvPr id="3" name="KakaoTalk_20231204_020656678">
            <a:hlinkClick r:id="" action="ppaction://media"/>
            <a:extLst>
              <a:ext uri="{FF2B5EF4-FFF2-40B4-BE49-F238E27FC236}">
                <a16:creationId xmlns:a16="http://schemas.microsoft.com/office/drawing/2014/main" id="{968858BC-B4A1-849B-2F0F-30BFBE45FF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3966" y="1268414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77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Appendix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FC93C7-C000-E950-B090-A7B83252059C}"/>
              </a:ext>
            </a:extLst>
          </p:cNvPr>
          <p:cNvSpPr txBox="1"/>
          <p:nvPr/>
        </p:nvSpPr>
        <p:spPr>
          <a:xfrm>
            <a:off x="2027766" y="3244334"/>
            <a:ext cx="919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Github</a:t>
            </a:r>
            <a:r>
              <a:rPr lang="ko-KR" altLang="en-US" dirty="0"/>
              <a:t> </a:t>
            </a:r>
            <a:r>
              <a:rPr lang="en-US" altLang="ko-KR" dirty="0"/>
              <a:t>Repo URL:</a:t>
            </a:r>
            <a:r>
              <a:rPr lang="ko-KR" altLang="en-US" dirty="0"/>
              <a:t> </a:t>
            </a:r>
            <a:r>
              <a:rPr lang="en-US" altLang="ko-KR" dirty="0">
                <a:hlinkClick r:id="rId2"/>
              </a:rPr>
              <a:t>https://github.com/myungsu7929/NemoNemoLogic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2470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D0DA70-F6F8-6A94-F309-C107D685D3C6}"/>
              </a:ext>
            </a:extLst>
          </p:cNvPr>
          <p:cNvSpPr txBox="1"/>
          <p:nvPr/>
        </p:nvSpPr>
        <p:spPr>
          <a:xfrm>
            <a:off x="2920999" y="3059668"/>
            <a:ext cx="612986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b="1" dirty="0"/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486117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2" y="444501"/>
            <a:ext cx="1507066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Contents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981020-8FCD-A842-98CC-6A41D325D2AC}"/>
              </a:ext>
            </a:extLst>
          </p:cNvPr>
          <p:cNvSpPr txBox="1"/>
          <p:nvPr/>
        </p:nvSpPr>
        <p:spPr>
          <a:xfrm>
            <a:off x="7040033" y="1989151"/>
            <a:ext cx="1697567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cs typeface="Arial" panose="020B0604020202020204" pitchFamily="34" charset="0"/>
              </a:rPr>
              <a:t>프로그램 구조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B15AC0-D262-F778-052C-0BC64FE6DB7E}"/>
              </a:ext>
            </a:extLst>
          </p:cNvPr>
          <p:cNvSpPr txBox="1"/>
          <p:nvPr/>
        </p:nvSpPr>
        <p:spPr>
          <a:xfrm>
            <a:off x="7040033" y="2734218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cs typeface="Arial" panose="020B0604020202020204" pitchFamily="34" charset="0"/>
              </a:rPr>
              <a:t>프로젝트 주요 특징</a:t>
            </a:r>
          </a:p>
        </p:txBody>
      </p:sp>
      <p:pic>
        <p:nvPicPr>
          <p:cNvPr id="1026" name="Picture 2" descr="네모네모 피크로스 - 노노그램, 네모로직 - Google Play 앱">
            <a:extLst>
              <a:ext uri="{FF2B5EF4-FFF2-40B4-BE49-F238E27FC236}">
                <a16:creationId xmlns:a16="http://schemas.microsoft.com/office/drawing/2014/main" id="{1F48E33F-8A28-69CC-F9C1-EA61BAE47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800" y="2065351"/>
            <a:ext cx="2948002" cy="294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2259868-1D3B-BE75-758E-AAF7FA58AF64}"/>
              </a:ext>
            </a:extLst>
          </p:cNvPr>
          <p:cNvSpPr txBox="1"/>
          <p:nvPr/>
        </p:nvSpPr>
        <p:spPr>
          <a:xfrm>
            <a:off x="7040033" y="3398335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cs typeface="Arial" panose="020B0604020202020204" pitchFamily="34" charset="0"/>
              </a:rPr>
              <a:t>UML Diagram</a:t>
            </a:r>
            <a:endParaRPr lang="ko-KR" altLang="en-US" b="1" dirty="0"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C46549-B908-D9B6-7728-1677349136ED}"/>
              </a:ext>
            </a:extLst>
          </p:cNvPr>
          <p:cNvSpPr txBox="1"/>
          <p:nvPr/>
        </p:nvSpPr>
        <p:spPr>
          <a:xfrm>
            <a:off x="7040033" y="4057703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cs typeface="Arial" panose="020B0604020202020204" pitchFamily="34" charset="0"/>
              </a:rPr>
              <a:t>파일별</a:t>
            </a:r>
            <a:r>
              <a:rPr lang="ko-KR" altLang="en-US" b="1" dirty="0">
                <a:cs typeface="Arial" panose="020B0604020202020204" pitchFamily="34" charset="0"/>
              </a:rPr>
              <a:t> 개발정보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633B5C-1BCE-28D2-3A5A-2CC948958873}"/>
              </a:ext>
            </a:extLst>
          </p:cNvPr>
          <p:cNvSpPr txBox="1"/>
          <p:nvPr/>
        </p:nvSpPr>
        <p:spPr>
          <a:xfrm>
            <a:off x="7040033" y="4717071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cs typeface="Arial" panose="020B0604020202020204" pitchFamily="34" charset="0"/>
              </a:rPr>
              <a:t>Demo&amp;</a:t>
            </a:r>
            <a:r>
              <a:rPr lang="ko-KR" altLang="en-US" b="1" dirty="0">
                <a:cs typeface="Arial" panose="020B0604020202020204" pitchFamily="34" charset="0"/>
              </a:rPr>
              <a:t> </a:t>
            </a:r>
            <a:r>
              <a:rPr lang="en-US" altLang="ko-KR" b="1" dirty="0">
                <a:cs typeface="Arial" panose="020B0604020202020204" pitchFamily="34" charset="0"/>
              </a:rPr>
              <a:t>Appendix</a:t>
            </a:r>
            <a:endParaRPr lang="ko-KR" altLang="en-US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335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cs typeface="Arial" panose="020B0604020202020204" pitchFamily="34" charset="0"/>
              </a:rPr>
              <a:t>프로그램 구조</a:t>
            </a:r>
            <a:endParaRPr lang="ko-KR" altLang="en-US" dirty="0">
              <a:cs typeface="Arial" panose="020B0604020202020204" pitchFamily="34" charset="0"/>
            </a:endParaRPr>
          </a:p>
        </p:txBody>
      </p:sp>
      <p:grpSp>
        <p:nvGrpSpPr>
          <p:cNvPr id="1028" name="그룹 1027">
            <a:extLst>
              <a:ext uri="{FF2B5EF4-FFF2-40B4-BE49-F238E27FC236}">
                <a16:creationId xmlns:a16="http://schemas.microsoft.com/office/drawing/2014/main" id="{6D1D965A-BBE0-D54D-E2DB-4F4A68E8241D}"/>
              </a:ext>
            </a:extLst>
          </p:cNvPr>
          <p:cNvGrpSpPr/>
          <p:nvPr/>
        </p:nvGrpSpPr>
        <p:grpSpPr>
          <a:xfrm>
            <a:off x="1337733" y="1229782"/>
            <a:ext cx="9254067" cy="5183717"/>
            <a:chOff x="905933" y="1098550"/>
            <a:chExt cx="10261600" cy="563245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CAE947E-76C8-5A86-262E-141B90425C3E}"/>
                </a:ext>
              </a:extLst>
            </p:cNvPr>
            <p:cNvSpPr/>
            <p:nvPr/>
          </p:nvSpPr>
          <p:spPr>
            <a:xfrm>
              <a:off x="905933" y="1388533"/>
              <a:ext cx="10261600" cy="5342467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0793260-FCD3-55C0-68FB-5197C5C818A3}"/>
                </a:ext>
              </a:extLst>
            </p:cNvPr>
            <p:cNvSpPr/>
            <p:nvPr/>
          </p:nvSpPr>
          <p:spPr>
            <a:xfrm>
              <a:off x="1490132" y="2409893"/>
              <a:ext cx="2751667" cy="39231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34A66E8-5DE2-2AE1-F1E1-58B4C0E6D3CD}"/>
                </a:ext>
              </a:extLst>
            </p:cNvPr>
            <p:cNvSpPr/>
            <p:nvPr/>
          </p:nvSpPr>
          <p:spPr>
            <a:xfrm>
              <a:off x="4688416" y="2409893"/>
              <a:ext cx="2751667" cy="39231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0BE0359-2C95-4C9D-DB6D-016404F2508E}"/>
                </a:ext>
              </a:extLst>
            </p:cNvPr>
            <p:cNvSpPr/>
            <p:nvPr/>
          </p:nvSpPr>
          <p:spPr>
            <a:xfrm>
              <a:off x="7772399" y="2409893"/>
              <a:ext cx="2751667" cy="392317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6C9C853-7904-3C10-C3C1-75B4B61A256B}"/>
                </a:ext>
              </a:extLst>
            </p:cNvPr>
            <p:cNvSpPr/>
            <p:nvPr/>
          </p:nvSpPr>
          <p:spPr>
            <a:xfrm>
              <a:off x="1680631" y="1098550"/>
              <a:ext cx="8746067" cy="5630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NemoApp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1A7383-4CD4-8AC1-C66C-5F563EF1D534}"/>
                </a:ext>
              </a:extLst>
            </p:cNvPr>
            <p:cNvSpPr txBox="1"/>
            <p:nvPr/>
          </p:nvSpPr>
          <p:spPr>
            <a:xfrm>
              <a:off x="1784350" y="2504531"/>
              <a:ext cx="2023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Home Widget</a:t>
              </a:r>
              <a:endParaRPr lang="ko-KR" altLang="en-US" sz="14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989750-7BCF-E8CC-4797-B633440FF506}"/>
                </a:ext>
              </a:extLst>
            </p:cNvPr>
            <p:cNvSpPr txBox="1"/>
            <p:nvPr/>
          </p:nvSpPr>
          <p:spPr>
            <a:xfrm>
              <a:off x="5084233" y="2504531"/>
              <a:ext cx="2023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Draw Widget</a:t>
              </a:r>
              <a:endParaRPr lang="ko-KR" altLang="en-US" sz="14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6CB35AF-7B78-1431-C5D4-A669CEC736E7}"/>
                </a:ext>
              </a:extLst>
            </p:cNvPr>
            <p:cNvSpPr txBox="1"/>
            <p:nvPr/>
          </p:nvSpPr>
          <p:spPr>
            <a:xfrm>
              <a:off x="8136464" y="2504531"/>
              <a:ext cx="20235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Solve Widget</a:t>
              </a:r>
              <a:endParaRPr lang="ko-KR" altLang="en-US" sz="1400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8D38CF5-C4B2-17E6-7953-1E62A670F3D2}"/>
                </a:ext>
              </a:extLst>
            </p:cNvPr>
            <p:cNvSpPr/>
            <p:nvPr/>
          </p:nvSpPr>
          <p:spPr>
            <a:xfrm>
              <a:off x="2015596" y="39419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61BA98-7336-0F01-7F22-91F727591B14}"/>
                </a:ext>
              </a:extLst>
            </p:cNvPr>
            <p:cNvSpPr/>
            <p:nvPr/>
          </p:nvSpPr>
          <p:spPr>
            <a:xfrm>
              <a:off x="2028826" y="45166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12734C3-AC44-4C9E-6817-ECE87D21B6DC}"/>
                </a:ext>
              </a:extLst>
            </p:cNvPr>
            <p:cNvSpPr/>
            <p:nvPr/>
          </p:nvSpPr>
          <p:spPr>
            <a:xfrm>
              <a:off x="2738965" y="4990235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9910EB6-DFC9-C00A-2705-D886CF22CFAE}"/>
                </a:ext>
              </a:extLst>
            </p:cNvPr>
            <p:cNvSpPr/>
            <p:nvPr/>
          </p:nvSpPr>
          <p:spPr>
            <a:xfrm>
              <a:off x="2738965" y="5279655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A143924-5DB7-F18F-9B7E-52FEE9417ED3}"/>
                </a:ext>
              </a:extLst>
            </p:cNvPr>
            <p:cNvSpPr/>
            <p:nvPr/>
          </p:nvSpPr>
          <p:spPr>
            <a:xfrm>
              <a:off x="2738965" y="5575634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10B0B9CD-EA2B-0E7B-19B4-EB1D0272934F}"/>
                </a:ext>
              </a:extLst>
            </p:cNvPr>
            <p:cNvSpPr/>
            <p:nvPr/>
          </p:nvSpPr>
          <p:spPr>
            <a:xfrm>
              <a:off x="5968203" y="4970287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20D3453E-78B9-1E29-8CCA-0C511A604953}"/>
                </a:ext>
              </a:extLst>
            </p:cNvPr>
            <p:cNvSpPr/>
            <p:nvPr/>
          </p:nvSpPr>
          <p:spPr>
            <a:xfrm>
              <a:off x="5968203" y="5259707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FE34B71-BB59-467A-8864-5121E657097A}"/>
                </a:ext>
              </a:extLst>
            </p:cNvPr>
            <p:cNvSpPr/>
            <p:nvPr/>
          </p:nvSpPr>
          <p:spPr>
            <a:xfrm>
              <a:off x="5968203" y="5555686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844EACB6-2BA5-B9CF-E773-3831EDFD75C1}"/>
                </a:ext>
              </a:extLst>
            </p:cNvPr>
            <p:cNvSpPr/>
            <p:nvPr/>
          </p:nvSpPr>
          <p:spPr>
            <a:xfrm>
              <a:off x="9207762" y="4970287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97250F55-4DDD-E6B0-026E-E4CA8DDA74F2}"/>
                </a:ext>
              </a:extLst>
            </p:cNvPr>
            <p:cNvSpPr/>
            <p:nvPr/>
          </p:nvSpPr>
          <p:spPr>
            <a:xfrm>
              <a:off x="9207762" y="5259707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558C884-7AF6-5A43-BC95-8DB57EB87A84}"/>
                </a:ext>
              </a:extLst>
            </p:cNvPr>
            <p:cNvSpPr/>
            <p:nvPr/>
          </p:nvSpPr>
          <p:spPr>
            <a:xfrm>
              <a:off x="9207762" y="5555686"/>
              <a:ext cx="141817" cy="180907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443AB2B-26D4-D6AF-6CFF-B10B51E8A305}"/>
                </a:ext>
              </a:extLst>
            </p:cNvPr>
            <p:cNvSpPr/>
            <p:nvPr/>
          </p:nvSpPr>
          <p:spPr>
            <a:xfrm>
              <a:off x="2015595" y="3377717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A02FDA68-9CC9-2DC2-1879-187EE76854E9}"/>
                </a:ext>
              </a:extLst>
            </p:cNvPr>
            <p:cNvSpPr/>
            <p:nvPr/>
          </p:nvSpPr>
          <p:spPr>
            <a:xfrm>
              <a:off x="5329499" y="39419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F0D4228A-0EA6-A6CB-FA84-847999966098}"/>
                </a:ext>
              </a:extLst>
            </p:cNvPr>
            <p:cNvSpPr/>
            <p:nvPr/>
          </p:nvSpPr>
          <p:spPr>
            <a:xfrm>
              <a:off x="5342729" y="45166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62D7673-917C-7015-C334-572344A08041}"/>
                </a:ext>
              </a:extLst>
            </p:cNvPr>
            <p:cNvSpPr/>
            <p:nvPr/>
          </p:nvSpPr>
          <p:spPr>
            <a:xfrm>
              <a:off x="5329498" y="3377717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4" name="직사각형 1023">
              <a:extLst>
                <a:ext uri="{FF2B5EF4-FFF2-40B4-BE49-F238E27FC236}">
                  <a16:creationId xmlns:a16="http://schemas.microsoft.com/office/drawing/2014/main" id="{5C750828-A06D-A719-17E8-6E5752DF8E98}"/>
                </a:ext>
              </a:extLst>
            </p:cNvPr>
            <p:cNvSpPr/>
            <p:nvPr/>
          </p:nvSpPr>
          <p:spPr>
            <a:xfrm>
              <a:off x="8427242" y="39419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5" name="직사각형 1024">
              <a:extLst>
                <a:ext uri="{FF2B5EF4-FFF2-40B4-BE49-F238E27FC236}">
                  <a16:creationId xmlns:a16="http://schemas.microsoft.com/office/drawing/2014/main" id="{A2B78CDD-EF47-C2F5-15B5-9E01D42A4C64}"/>
                </a:ext>
              </a:extLst>
            </p:cNvPr>
            <p:cNvSpPr/>
            <p:nvPr/>
          </p:nvSpPr>
          <p:spPr>
            <a:xfrm>
              <a:off x="8440472" y="4516688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27" name="직사각형 1026">
              <a:extLst>
                <a:ext uri="{FF2B5EF4-FFF2-40B4-BE49-F238E27FC236}">
                  <a16:creationId xmlns:a16="http://schemas.microsoft.com/office/drawing/2014/main" id="{5731F6BF-D2E1-AF03-6B06-7413D8B29A8A}"/>
                </a:ext>
              </a:extLst>
            </p:cNvPr>
            <p:cNvSpPr/>
            <p:nvPr/>
          </p:nvSpPr>
          <p:spPr>
            <a:xfrm>
              <a:off x="8427241" y="3377717"/>
              <a:ext cx="1561041" cy="32749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tx1"/>
                  </a:solidFill>
                </a:rPr>
                <a:t>Component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436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cs typeface="Arial" panose="020B0604020202020204" pitchFamily="34" charset="0"/>
              </a:rPr>
              <a:t>프로그램 구조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7AA22D35-E56D-A857-677C-AA6D37D550DF}"/>
              </a:ext>
            </a:extLst>
          </p:cNvPr>
          <p:cNvSpPr/>
          <p:nvPr/>
        </p:nvSpPr>
        <p:spPr>
          <a:xfrm>
            <a:off x="5935133" y="3567952"/>
            <a:ext cx="499533" cy="61020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5480D766-79AF-4839-0BBA-E498599A02A4}"/>
              </a:ext>
            </a:extLst>
          </p:cNvPr>
          <p:cNvGrpSpPr/>
          <p:nvPr/>
        </p:nvGrpSpPr>
        <p:grpSpPr>
          <a:xfrm>
            <a:off x="584227" y="2083561"/>
            <a:ext cx="5266209" cy="3607858"/>
            <a:chOff x="381002" y="2039409"/>
            <a:chExt cx="5376334" cy="3524250"/>
          </a:xfrm>
        </p:grpSpPr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CAE947E-76C8-5A86-262E-141B90425C3E}"/>
                </a:ext>
              </a:extLst>
            </p:cNvPr>
            <p:cNvSpPr/>
            <p:nvPr/>
          </p:nvSpPr>
          <p:spPr>
            <a:xfrm>
              <a:off x="381002" y="2220853"/>
              <a:ext cx="5376334" cy="3342806"/>
            </a:xfrm>
            <a:prstGeom prst="rect">
              <a:avLst/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10793260-FCD3-55C0-68FB-5197C5C818A3}"/>
                </a:ext>
              </a:extLst>
            </p:cNvPr>
            <p:cNvSpPr/>
            <p:nvPr/>
          </p:nvSpPr>
          <p:spPr>
            <a:xfrm>
              <a:off x="687080" y="2859922"/>
              <a:ext cx="1441674" cy="2454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334A66E8-5DE2-2AE1-F1E1-58B4C0E6D3CD}"/>
                </a:ext>
              </a:extLst>
            </p:cNvPr>
            <p:cNvSpPr/>
            <p:nvPr/>
          </p:nvSpPr>
          <p:spPr>
            <a:xfrm>
              <a:off x="2362749" y="2859922"/>
              <a:ext cx="1441674" cy="2454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0BE0359-2C95-4C9D-DB6D-016404F2508E}"/>
                </a:ext>
              </a:extLst>
            </p:cNvPr>
            <p:cNvSpPr/>
            <p:nvPr/>
          </p:nvSpPr>
          <p:spPr>
            <a:xfrm>
              <a:off x="3978532" y="2859922"/>
              <a:ext cx="1441674" cy="24547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E6C9C853-7904-3C10-C3C1-75B4B61A256B}"/>
                </a:ext>
              </a:extLst>
            </p:cNvPr>
            <p:cNvSpPr/>
            <p:nvPr/>
          </p:nvSpPr>
          <p:spPr>
            <a:xfrm>
              <a:off x="786888" y="2039409"/>
              <a:ext cx="4582305" cy="35229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>
                  <a:solidFill>
                    <a:schemeClr val="tx1"/>
                  </a:solidFill>
                </a:rPr>
                <a:t>NemoApp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1A7383-4CD4-8AC1-C66C-5F563EF1D534}"/>
                </a:ext>
              </a:extLst>
            </p:cNvPr>
            <p:cNvSpPr txBox="1"/>
            <p:nvPr/>
          </p:nvSpPr>
          <p:spPr>
            <a:xfrm>
              <a:off x="841229" y="2919138"/>
              <a:ext cx="1060185" cy="192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Home Widget</a:t>
              </a:r>
              <a:endParaRPr lang="ko-KR" altLang="en-US" sz="14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989750-7BCF-E8CC-4797-B633440FF506}"/>
                </a:ext>
              </a:extLst>
            </p:cNvPr>
            <p:cNvSpPr txBox="1"/>
            <p:nvPr/>
          </p:nvSpPr>
          <p:spPr>
            <a:xfrm>
              <a:off x="2570128" y="2919138"/>
              <a:ext cx="1060185" cy="192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Draw Widget</a:t>
              </a:r>
              <a:endParaRPr lang="ko-KR" altLang="en-US" sz="1400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6CB35AF-7B78-1431-C5D4-A669CEC736E7}"/>
                </a:ext>
              </a:extLst>
            </p:cNvPr>
            <p:cNvSpPr txBox="1"/>
            <p:nvPr/>
          </p:nvSpPr>
          <p:spPr>
            <a:xfrm>
              <a:off x="4169276" y="2919138"/>
              <a:ext cx="1060185" cy="1925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Solve Widget</a:t>
              </a:r>
              <a:endParaRPr lang="ko-KR" altLang="en-US" sz="1400" dirty="0"/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78D38CF5-C4B2-17E6-7953-1E62A670F3D2}"/>
                </a:ext>
              </a:extLst>
            </p:cNvPr>
            <p:cNvSpPr/>
            <p:nvPr/>
          </p:nvSpPr>
          <p:spPr>
            <a:xfrm>
              <a:off x="962385" y="3818561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61BA98-7336-0F01-7F22-91F727591B14}"/>
                </a:ext>
              </a:extLst>
            </p:cNvPr>
            <p:cNvSpPr/>
            <p:nvPr/>
          </p:nvSpPr>
          <p:spPr>
            <a:xfrm>
              <a:off x="969316" y="417815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712734C3-AC44-4C9E-6817-ECE87D21B6DC}"/>
                </a:ext>
              </a:extLst>
            </p:cNvPr>
            <p:cNvSpPr/>
            <p:nvPr/>
          </p:nvSpPr>
          <p:spPr>
            <a:xfrm>
              <a:off x="1341378" y="4474454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39910EB6-DFC9-C00A-2705-D886CF22CFAE}"/>
                </a:ext>
              </a:extLst>
            </p:cNvPr>
            <p:cNvSpPr/>
            <p:nvPr/>
          </p:nvSpPr>
          <p:spPr>
            <a:xfrm>
              <a:off x="1341378" y="4655546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A143924-5DB7-F18F-9B7E-52FEE9417ED3}"/>
                </a:ext>
              </a:extLst>
            </p:cNvPr>
            <p:cNvSpPr/>
            <p:nvPr/>
          </p:nvSpPr>
          <p:spPr>
            <a:xfrm>
              <a:off x="1341378" y="4840741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10B0B9CD-EA2B-0E7B-19B4-EB1D0272934F}"/>
                </a:ext>
              </a:extLst>
            </p:cNvPr>
            <p:cNvSpPr/>
            <p:nvPr/>
          </p:nvSpPr>
          <p:spPr>
            <a:xfrm>
              <a:off x="3033264" y="4461973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20D3453E-78B9-1E29-8CCA-0C511A604953}"/>
                </a:ext>
              </a:extLst>
            </p:cNvPr>
            <p:cNvSpPr/>
            <p:nvPr/>
          </p:nvSpPr>
          <p:spPr>
            <a:xfrm>
              <a:off x="3033264" y="4643064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AFE34B71-BB59-467A-8864-5121E657097A}"/>
                </a:ext>
              </a:extLst>
            </p:cNvPr>
            <p:cNvSpPr/>
            <p:nvPr/>
          </p:nvSpPr>
          <p:spPr>
            <a:xfrm>
              <a:off x="3033264" y="4828260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844EACB6-2BA5-B9CF-E773-3831EDFD75C1}"/>
                </a:ext>
              </a:extLst>
            </p:cNvPr>
            <p:cNvSpPr/>
            <p:nvPr/>
          </p:nvSpPr>
          <p:spPr>
            <a:xfrm>
              <a:off x="4730558" y="4461973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97250F55-4DDD-E6B0-026E-E4CA8DDA74F2}"/>
                </a:ext>
              </a:extLst>
            </p:cNvPr>
            <p:cNvSpPr/>
            <p:nvPr/>
          </p:nvSpPr>
          <p:spPr>
            <a:xfrm>
              <a:off x="4730558" y="4643064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D558C884-7AF6-5A43-BC95-8DB57EB87A84}"/>
                </a:ext>
              </a:extLst>
            </p:cNvPr>
            <p:cNvSpPr/>
            <p:nvPr/>
          </p:nvSpPr>
          <p:spPr>
            <a:xfrm>
              <a:off x="4730558" y="4828260"/>
              <a:ext cx="74302" cy="11319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A443AB2B-26D4-D6AF-6CFF-B10B51E8A305}"/>
                </a:ext>
              </a:extLst>
            </p:cNvPr>
            <p:cNvSpPr/>
            <p:nvPr/>
          </p:nvSpPr>
          <p:spPr>
            <a:xfrm>
              <a:off x="962384" y="346549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A02FDA68-9CC9-2DC2-1879-187EE76854E9}"/>
                </a:ext>
              </a:extLst>
            </p:cNvPr>
            <p:cNvSpPr/>
            <p:nvPr/>
          </p:nvSpPr>
          <p:spPr>
            <a:xfrm>
              <a:off x="2698630" y="3818561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F0D4228A-0EA6-A6CB-FA84-847999966098}"/>
                </a:ext>
              </a:extLst>
            </p:cNvPr>
            <p:cNvSpPr/>
            <p:nvPr/>
          </p:nvSpPr>
          <p:spPr>
            <a:xfrm>
              <a:off x="2705561" y="417815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B62D7673-917C-7015-C334-572344A08041}"/>
                </a:ext>
              </a:extLst>
            </p:cNvPr>
            <p:cNvSpPr/>
            <p:nvPr/>
          </p:nvSpPr>
          <p:spPr>
            <a:xfrm>
              <a:off x="2698629" y="346549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024" name="직사각형 1023">
              <a:extLst>
                <a:ext uri="{FF2B5EF4-FFF2-40B4-BE49-F238E27FC236}">
                  <a16:creationId xmlns:a16="http://schemas.microsoft.com/office/drawing/2014/main" id="{5C750828-A06D-A719-17E8-6E5752DF8E98}"/>
                </a:ext>
              </a:extLst>
            </p:cNvPr>
            <p:cNvSpPr/>
            <p:nvPr/>
          </p:nvSpPr>
          <p:spPr>
            <a:xfrm>
              <a:off x="4321622" y="3818561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025" name="직사각형 1024">
              <a:extLst>
                <a:ext uri="{FF2B5EF4-FFF2-40B4-BE49-F238E27FC236}">
                  <a16:creationId xmlns:a16="http://schemas.microsoft.com/office/drawing/2014/main" id="{A2B78CDD-EF47-C2F5-15B5-9E01D42A4C64}"/>
                </a:ext>
              </a:extLst>
            </p:cNvPr>
            <p:cNvSpPr/>
            <p:nvPr/>
          </p:nvSpPr>
          <p:spPr>
            <a:xfrm>
              <a:off x="4328554" y="417815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1027" name="직사각형 1026">
              <a:extLst>
                <a:ext uri="{FF2B5EF4-FFF2-40B4-BE49-F238E27FC236}">
                  <a16:creationId xmlns:a16="http://schemas.microsoft.com/office/drawing/2014/main" id="{5731F6BF-D2E1-AF03-6B06-7413D8B29A8A}"/>
                </a:ext>
              </a:extLst>
            </p:cNvPr>
            <p:cNvSpPr/>
            <p:nvPr/>
          </p:nvSpPr>
          <p:spPr>
            <a:xfrm>
              <a:off x="4321622" y="3465494"/>
              <a:ext cx="817872" cy="204917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900" dirty="0">
                  <a:solidFill>
                    <a:schemeClr val="tx1"/>
                  </a:solidFill>
                </a:rPr>
                <a:t>Component</a:t>
              </a:r>
              <a:endParaRPr lang="ko-KR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7" name="액자 36">
              <a:extLst>
                <a:ext uri="{FF2B5EF4-FFF2-40B4-BE49-F238E27FC236}">
                  <a16:creationId xmlns:a16="http://schemas.microsoft.com/office/drawing/2014/main" id="{9BA60368-884A-75D4-4672-E47AB6CA415A}"/>
                </a:ext>
              </a:extLst>
            </p:cNvPr>
            <p:cNvSpPr/>
            <p:nvPr/>
          </p:nvSpPr>
          <p:spPr>
            <a:xfrm>
              <a:off x="2329291" y="2787662"/>
              <a:ext cx="1553786" cy="2605606"/>
            </a:xfrm>
            <a:prstGeom prst="frame">
              <a:avLst>
                <a:gd name="adj1" fmla="val 8413"/>
              </a:avLst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FFD842-F849-FBD5-4639-1D4126AE7DA2}"/>
              </a:ext>
            </a:extLst>
          </p:cNvPr>
          <p:cNvSpPr/>
          <p:nvPr/>
        </p:nvSpPr>
        <p:spPr>
          <a:xfrm>
            <a:off x="6711100" y="2723934"/>
            <a:ext cx="1441674" cy="245474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B46410D-92D1-3DD3-8951-6B5049CEF4CC}"/>
              </a:ext>
            </a:extLst>
          </p:cNvPr>
          <p:cNvSpPr txBox="1"/>
          <p:nvPr/>
        </p:nvSpPr>
        <p:spPr>
          <a:xfrm>
            <a:off x="6918479" y="2783150"/>
            <a:ext cx="1060185" cy="192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Draw Widget</a:t>
            </a:r>
            <a:endParaRPr lang="ko-KR" altLang="en-US" sz="1400" dirty="0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2192DB4-4332-6EDF-AF0C-A5B58B568895}"/>
              </a:ext>
            </a:extLst>
          </p:cNvPr>
          <p:cNvSpPr/>
          <p:nvPr/>
        </p:nvSpPr>
        <p:spPr>
          <a:xfrm>
            <a:off x="7381615" y="4325985"/>
            <a:ext cx="74302" cy="1131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AA1A244-3FB5-2F31-0A36-B30B0D509141}"/>
              </a:ext>
            </a:extLst>
          </p:cNvPr>
          <p:cNvSpPr/>
          <p:nvPr/>
        </p:nvSpPr>
        <p:spPr>
          <a:xfrm>
            <a:off x="7381615" y="4507076"/>
            <a:ext cx="74302" cy="1131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9E1C1B4-A36E-29CF-6F41-24770BDF76CF}"/>
              </a:ext>
            </a:extLst>
          </p:cNvPr>
          <p:cNvSpPr/>
          <p:nvPr/>
        </p:nvSpPr>
        <p:spPr>
          <a:xfrm>
            <a:off x="7381615" y="4692272"/>
            <a:ext cx="74302" cy="1131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8417272-6F60-1A3B-6D80-997961D75221}"/>
              </a:ext>
            </a:extLst>
          </p:cNvPr>
          <p:cNvSpPr/>
          <p:nvPr/>
        </p:nvSpPr>
        <p:spPr>
          <a:xfrm>
            <a:off x="7046981" y="3682573"/>
            <a:ext cx="817872" cy="2049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Component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DD6EC61-789C-B1CB-56A4-F7FC4CE90321}"/>
              </a:ext>
            </a:extLst>
          </p:cNvPr>
          <p:cNvSpPr/>
          <p:nvPr/>
        </p:nvSpPr>
        <p:spPr>
          <a:xfrm>
            <a:off x="7053912" y="4042166"/>
            <a:ext cx="817872" cy="2049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Component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0D081C6A-F829-1E2D-B4A6-65E32216FFF7}"/>
              </a:ext>
            </a:extLst>
          </p:cNvPr>
          <p:cNvSpPr/>
          <p:nvPr/>
        </p:nvSpPr>
        <p:spPr>
          <a:xfrm>
            <a:off x="7046980" y="3329506"/>
            <a:ext cx="817872" cy="204917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Component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47" name="화살표: 왼쪽/오른쪽 46">
            <a:extLst>
              <a:ext uri="{FF2B5EF4-FFF2-40B4-BE49-F238E27FC236}">
                <a16:creationId xmlns:a16="http://schemas.microsoft.com/office/drawing/2014/main" id="{C634935E-1868-DC9A-91A4-75A73AD95705}"/>
              </a:ext>
            </a:extLst>
          </p:cNvPr>
          <p:cNvSpPr/>
          <p:nvPr/>
        </p:nvSpPr>
        <p:spPr>
          <a:xfrm>
            <a:off x="8488655" y="3564077"/>
            <a:ext cx="1553786" cy="610202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1BDF4B5-2730-6024-8E48-5063F854506A}"/>
              </a:ext>
            </a:extLst>
          </p:cNvPr>
          <p:cNvSpPr txBox="1"/>
          <p:nvPr/>
        </p:nvSpPr>
        <p:spPr>
          <a:xfrm>
            <a:off x="8542299" y="4223274"/>
            <a:ext cx="158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Interaction</a:t>
            </a:r>
            <a:endParaRPr lang="ko-KR" altLang="en-US" sz="1400" dirty="0"/>
          </a:p>
        </p:txBody>
      </p:sp>
      <p:sp>
        <p:nvSpPr>
          <p:cNvPr id="49" name="웃는 얼굴 48">
            <a:extLst>
              <a:ext uri="{FF2B5EF4-FFF2-40B4-BE49-F238E27FC236}">
                <a16:creationId xmlns:a16="http://schemas.microsoft.com/office/drawing/2014/main" id="{7A92BD42-DD59-5E70-77A9-A8D6D4F6B6AB}"/>
              </a:ext>
            </a:extLst>
          </p:cNvPr>
          <p:cNvSpPr/>
          <p:nvPr/>
        </p:nvSpPr>
        <p:spPr>
          <a:xfrm>
            <a:off x="10414611" y="3324404"/>
            <a:ext cx="808073" cy="804145"/>
          </a:xfrm>
          <a:prstGeom prst="smileyF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C8D2403-440D-9DE6-A904-61510D3C69D0}"/>
              </a:ext>
            </a:extLst>
          </p:cNvPr>
          <p:cNvSpPr txBox="1"/>
          <p:nvPr/>
        </p:nvSpPr>
        <p:spPr>
          <a:xfrm>
            <a:off x="10027013" y="4269920"/>
            <a:ext cx="158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User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9701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cs typeface="Arial" panose="020B0604020202020204" pitchFamily="34" charset="0"/>
              </a:rPr>
              <a:t>프로그램 구조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9" name="웃는 얼굴 8">
            <a:extLst>
              <a:ext uri="{FF2B5EF4-FFF2-40B4-BE49-F238E27FC236}">
                <a16:creationId xmlns:a16="http://schemas.microsoft.com/office/drawing/2014/main" id="{E387519B-0F5A-21CA-7A8D-B61BD490AA18}"/>
              </a:ext>
            </a:extLst>
          </p:cNvPr>
          <p:cNvSpPr/>
          <p:nvPr/>
        </p:nvSpPr>
        <p:spPr>
          <a:xfrm>
            <a:off x="10414611" y="3324404"/>
            <a:ext cx="808073" cy="804145"/>
          </a:xfrm>
          <a:prstGeom prst="smileyF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9ABEB4E-673C-781C-B5F2-93843DBDA95D}"/>
              </a:ext>
            </a:extLst>
          </p:cNvPr>
          <p:cNvSpPr txBox="1"/>
          <p:nvPr/>
        </p:nvSpPr>
        <p:spPr>
          <a:xfrm>
            <a:off x="10027013" y="4269920"/>
            <a:ext cx="1583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User</a:t>
            </a:r>
            <a:endParaRPr lang="ko-KR" altLang="en-US" b="1" dirty="0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AFFD842-F849-FBD5-4639-1D4126AE7DA2}"/>
              </a:ext>
            </a:extLst>
          </p:cNvPr>
          <p:cNvSpPr/>
          <p:nvPr/>
        </p:nvSpPr>
        <p:spPr>
          <a:xfrm>
            <a:off x="6809510" y="3442938"/>
            <a:ext cx="1441674" cy="80414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B46410D-92D1-3DD3-8951-6B5049CEF4CC}"/>
              </a:ext>
            </a:extLst>
          </p:cNvPr>
          <p:cNvSpPr txBox="1"/>
          <p:nvPr/>
        </p:nvSpPr>
        <p:spPr>
          <a:xfrm>
            <a:off x="7000254" y="3691121"/>
            <a:ext cx="10601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/>
              <a:t> Widget</a:t>
            </a:r>
            <a:endParaRPr lang="ko-KR" altLang="en-US" sz="1400" dirty="0"/>
          </a:p>
        </p:txBody>
      </p:sp>
      <p:sp>
        <p:nvSpPr>
          <p:cNvPr id="3" name="화살표: 오른쪽 2">
            <a:extLst>
              <a:ext uri="{FF2B5EF4-FFF2-40B4-BE49-F238E27FC236}">
                <a16:creationId xmlns:a16="http://schemas.microsoft.com/office/drawing/2014/main" id="{104154A9-7080-C247-2D9D-0B9500D86CF0}"/>
              </a:ext>
            </a:extLst>
          </p:cNvPr>
          <p:cNvSpPr/>
          <p:nvPr/>
        </p:nvSpPr>
        <p:spPr>
          <a:xfrm rot="10800000">
            <a:off x="8695263" y="3705406"/>
            <a:ext cx="1320800" cy="251005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5CE1B5-B8CC-32EA-E63F-8E987A1739F0}"/>
              </a:ext>
            </a:extLst>
          </p:cNvPr>
          <p:cNvSpPr txBox="1"/>
          <p:nvPr/>
        </p:nvSpPr>
        <p:spPr>
          <a:xfrm>
            <a:off x="8589735" y="3335179"/>
            <a:ext cx="158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Action</a:t>
            </a:r>
            <a:endParaRPr lang="ko-KR" altLang="en-US" sz="1400" b="1" dirty="0"/>
          </a:p>
        </p:txBody>
      </p:sp>
      <p:sp>
        <p:nvSpPr>
          <p:cNvPr id="13" name="화살표: 원형 12">
            <a:extLst>
              <a:ext uri="{FF2B5EF4-FFF2-40B4-BE49-F238E27FC236}">
                <a16:creationId xmlns:a16="http://schemas.microsoft.com/office/drawing/2014/main" id="{B2DA723D-68FF-3E3A-32D2-7DE23C8AB5C2}"/>
              </a:ext>
            </a:extLst>
          </p:cNvPr>
          <p:cNvSpPr/>
          <p:nvPr/>
        </p:nvSpPr>
        <p:spPr>
          <a:xfrm rot="13879172" flipH="1">
            <a:off x="2307027" y="1932003"/>
            <a:ext cx="3736212" cy="3736212"/>
          </a:xfrm>
          <a:prstGeom prst="circularArrow">
            <a:avLst>
              <a:gd name="adj1" fmla="val 8874"/>
              <a:gd name="adj2" fmla="val 958071"/>
              <a:gd name="adj3" fmla="val 20457681"/>
              <a:gd name="adj4" fmla="val 1281868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5F83D15-0B3F-A090-CDE0-25B201C06A14}"/>
              </a:ext>
            </a:extLst>
          </p:cNvPr>
          <p:cNvSpPr txBox="1"/>
          <p:nvPr/>
        </p:nvSpPr>
        <p:spPr>
          <a:xfrm>
            <a:off x="2959504" y="3367955"/>
            <a:ext cx="24045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Event </a:t>
            </a:r>
          </a:p>
          <a:p>
            <a:pPr algn="ctr"/>
            <a:r>
              <a:rPr lang="en-US" altLang="ko-KR" dirty="0"/>
              <a:t>Loop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4C565-B254-67AE-FD15-9DF194FA67A9}"/>
              </a:ext>
            </a:extLst>
          </p:cNvPr>
          <p:cNvSpPr txBox="1"/>
          <p:nvPr/>
        </p:nvSpPr>
        <p:spPr>
          <a:xfrm>
            <a:off x="4936066" y="1963331"/>
            <a:ext cx="158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Call method()</a:t>
            </a:r>
            <a:endParaRPr lang="ko-KR" alt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F4174F-87CA-5F23-A0AB-D907D6A2EA91}"/>
              </a:ext>
            </a:extLst>
          </p:cNvPr>
          <p:cNvSpPr txBox="1"/>
          <p:nvPr/>
        </p:nvSpPr>
        <p:spPr>
          <a:xfrm>
            <a:off x="757651" y="3593841"/>
            <a:ext cx="158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Update state</a:t>
            </a:r>
            <a:endParaRPr lang="ko-KR" altLang="en-US" sz="1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FA4C5D-9AED-C5F2-D865-519A33C0408F}"/>
              </a:ext>
            </a:extLst>
          </p:cNvPr>
          <p:cNvSpPr txBox="1"/>
          <p:nvPr/>
        </p:nvSpPr>
        <p:spPr>
          <a:xfrm>
            <a:off x="4838584" y="5529850"/>
            <a:ext cx="15832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/>
              <a:t>Render UI</a:t>
            </a:r>
            <a:endParaRPr lang="ko-KR" altLang="en-US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31698D-C5F0-75D8-D3AA-51B4A1C99307}"/>
              </a:ext>
            </a:extLst>
          </p:cNvPr>
          <p:cNvSpPr txBox="1"/>
          <p:nvPr/>
        </p:nvSpPr>
        <p:spPr>
          <a:xfrm>
            <a:off x="7717252" y="6118180"/>
            <a:ext cx="4220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Event loop</a:t>
            </a:r>
            <a:r>
              <a:rPr lang="ko-KR" altLang="en-US" sz="1400" dirty="0"/>
              <a:t>는 </a:t>
            </a:r>
            <a:r>
              <a:rPr lang="en-US" altLang="ko-KR" sz="1400" dirty="0"/>
              <a:t>QT</a:t>
            </a:r>
            <a:r>
              <a:rPr lang="ko-KR" altLang="en-US" sz="1400" dirty="0"/>
              <a:t>라이브러리의 메서드를 통해 생성</a:t>
            </a:r>
          </a:p>
        </p:txBody>
      </p:sp>
    </p:spTree>
    <p:extLst>
      <p:ext uri="{BB962C8B-B14F-4D97-AF65-F5344CB8AC3E}">
        <p14:creationId xmlns:p14="http://schemas.microsoft.com/office/powerpoint/2010/main" val="4050271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cs typeface="Arial" panose="020B0604020202020204" pitchFamily="34" charset="0"/>
              </a:rPr>
              <a:t>프로젝트 주요특징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40D747-0D08-AECB-C79A-A48750192DD8}"/>
              </a:ext>
            </a:extLst>
          </p:cNvPr>
          <p:cNvSpPr txBox="1"/>
          <p:nvPr/>
        </p:nvSpPr>
        <p:spPr>
          <a:xfrm>
            <a:off x="2501901" y="2419865"/>
            <a:ext cx="729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핵심기능을 외부에 의존하지 않고 직접 구현함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247635-F5C7-00D6-318F-183B6B39B5DB}"/>
              </a:ext>
            </a:extLst>
          </p:cNvPr>
          <p:cNvSpPr txBox="1"/>
          <p:nvPr/>
        </p:nvSpPr>
        <p:spPr>
          <a:xfrm>
            <a:off x="2501901" y="4248103"/>
            <a:ext cx="729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오픈소스 라이브러리에 없는 추가적인 기능들을 개발함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1E162F-A25D-9851-06F5-51CF47FC6134}"/>
              </a:ext>
            </a:extLst>
          </p:cNvPr>
          <p:cNvSpPr txBox="1"/>
          <p:nvPr/>
        </p:nvSpPr>
        <p:spPr>
          <a:xfrm>
            <a:off x="2501901" y="3333984"/>
            <a:ext cx="729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1" dirty="0"/>
              <a:t>수업시간에 배운 오픈소스 라이브러리 적극 활용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79340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UML Diagram</a:t>
            </a:r>
            <a:endParaRPr lang="ko-KR" altLang="en-US" dirty="0">
              <a:cs typeface="Arial" panose="020B060402020202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BCCEAB7-9505-D8FC-32DB-B6247C8ED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532" y="1081616"/>
            <a:ext cx="6580936" cy="54585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73833B-1B08-A366-E8DC-76A71FD84875}"/>
              </a:ext>
            </a:extLst>
          </p:cNvPr>
          <p:cNvSpPr txBox="1"/>
          <p:nvPr/>
        </p:nvSpPr>
        <p:spPr>
          <a:xfrm>
            <a:off x="838201" y="809225"/>
            <a:ext cx="248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Class Diagram</a:t>
            </a:r>
            <a:endParaRPr lang="ko-KR" altLang="en-US" sz="1200" dirty="0"/>
          </a:p>
        </p:txBody>
      </p:sp>
      <p:sp>
        <p:nvSpPr>
          <p:cNvPr id="11" name="액자 10">
            <a:extLst>
              <a:ext uri="{FF2B5EF4-FFF2-40B4-BE49-F238E27FC236}">
                <a16:creationId xmlns:a16="http://schemas.microsoft.com/office/drawing/2014/main" id="{7A95A670-D11D-2AC9-D289-DF21B32289B6}"/>
              </a:ext>
            </a:extLst>
          </p:cNvPr>
          <p:cNvSpPr/>
          <p:nvPr/>
        </p:nvSpPr>
        <p:spPr>
          <a:xfrm>
            <a:off x="4487333" y="5776383"/>
            <a:ext cx="1227667" cy="886883"/>
          </a:xfrm>
          <a:prstGeom prst="frame">
            <a:avLst>
              <a:gd name="adj1" fmla="val 877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0720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cs typeface="Arial" panose="020B0604020202020204" pitchFamily="34" charset="0"/>
              </a:rPr>
              <a:t>UML Diagram</a:t>
            </a:r>
            <a:endParaRPr lang="ko-KR" altLang="en-US" dirty="0"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0F883-A4C3-C57C-3806-DAAB1617F3EA}"/>
              </a:ext>
            </a:extLst>
          </p:cNvPr>
          <p:cNvSpPr txBox="1"/>
          <p:nvPr/>
        </p:nvSpPr>
        <p:spPr>
          <a:xfrm>
            <a:off x="838201" y="809225"/>
            <a:ext cx="248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Sequence Diagram</a:t>
            </a:r>
            <a:endParaRPr lang="ko-KR" altLang="en-US"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7BA6B32-8D8B-C19E-5195-FB071E9D4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750" y="1694390"/>
            <a:ext cx="4540929" cy="361420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A7A2E47-8777-B166-E02F-1E21AC7C1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753" y="1694391"/>
            <a:ext cx="4540930" cy="361420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4BA7235-B3A9-0EC3-C6C6-BDCB6207E149}"/>
              </a:ext>
            </a:extLst>
          </p:cNvPr>
          <p:cNvSpPr txBox="1"/>
          <p:nvPr/>
        </p:nvSpPr>
        <p:spPr>
          <a:xfrm>
            <a:off x="2167466" y="5543976"/>
            <a:ext cx="237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문제 </a:t>
            </a:r>
            <a:r>
              <a:rPr lang="ko-KR" altLang="en-US" dirty="0" err="1"/>
              <a:t>만들때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13E9A97-91BE-A1F0-8327-9A8BEE6AE180}"/>
              </a:ext>
            </a:extLst>
          </p:cNvPr>
          <p:cNvSpPr txBox="1"/>
          <p:nvPr/>
        </p:nvSpPr>
        <p:spPr>
          <a:xfrm>
            <a:off x="7707651" y="5543976"/>
            <a:ext cx="237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문제 </a:t>
            </a:r>
            <a:r>
              <a:rPr lang="ko-KR" altLang="en-US" dirty="0" err="1"/>
              <a:t>풀때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5149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BEE0C6E-CC5A-1BD8-2D3C-61D0CDD41259}"/>
              </a:ext>
            </a:extLst>
          </p:cNvPr>
          <p:cNvSpPr/>
          <p:nvPr/>
        </p:nvSpPr>
        <p:spPr>
          <a:xfrm>
            <a:off x="651933" y="355601"/>
            <a:ext cx="93134" cy="5588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F0B5FC8-5B08-F8C6-3244-47EAFCBB81BC}"/>
              </a:ext>
            </a:extLst>
          </p:cNvPr>
          <p:cNvSpPr/>
          <p:nvPr/>
        </p:nvSpPr>
        <p:spPr>
          <a:xfrm>
            <a:off x="698500" y="700617"/>
            <a:ext cx="139701" cy="380999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77F745-BD8E-7D4B-A5FB-D966FAD590DE}"/>
              </a:ext>
            </a:extLst>
          </p:cNvPr>
          <p:cNvSpPr txBox="1"/>
          <p:nvPr/>
        </p:nvSpPr>
        <p:spPr>
          <a:xfrm>
            <a:off x="838201" y="444501"/>
            <a:ext cx="2379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cs typeface="Arial" panose="020B0604020202020204" pitchFamily="34" charset="0"/>
              </a:rPr>
              <a:t>파일별</a:t>
            </a:r>
            <a:r>
              <a:rPr lang="ko-KR" altLang="en-US" dirty="0">
                <a:cs typeface="Arial" panose="020B0604020202020204" pitchFamily="34" charset="0"/>
              </a:rPr>
              <a:t> 개발 정보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60F883-A4C3-C57C-3806-DAAB1617F3EA}"/>
              </a:ext>
            </a:extLst>
          </p:cNvPr>
          <p:cNvSpPr txBox="1"/>
          <p:nvPr/>
        </p:nvSpPr>
        <p:spPr>
          <a:xfrm>
            <a:off x="838201" y="809225"/>
            <a:ext cx="2489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Sequence Diagram</a:t>
            </a:r>
            <a:endParaRPr lang="ko-KR" altLang="en-US" sz="1200" dirty="0"/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90B2DE3-7E09-E5FA-0746-0497C3483B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245585"/>
              </p:ext>
            </p:extLst>
          </p:nvPr>
        </p:nvGraphicFramePr>
        <p:xfrm>
          <a:off x="2269066" y="1532467"/>
          <a:ext cx="7145867" cy="461163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99267">
                  <a:extLst>
                    <a:ext uri="{9D8B030D-6E8A-4147-A177-3AD203B41FA5}">
                      <a16:colId xmlns:a16="http://schemas.microsoft.com/office/drawing/2014/main" val="1518114430"/>
                    </a:ext>
                  </a:extLst>
                </a:gridCol>
                <a:gridCol w="2099733">
                  <a:extLst>
                    <a:ext uri="{9D8B030D-6E8A-4147-A177-3AD203B41FA5}">
                      <a16:colId xmlns:a16="http://schemas.microsoft.com/office/drawing/2014/main" val="1762989469"/>
                    </a:ext>
                  </a:extLst>
                </a:gridCol>
                <a:gridCol w="2446867">
                  <a:extLst>
                    <a:ext uri="{9D8B030D-6E8A-4147-A177-3AD203B41FA5}">
                      <a16:colId xmlns:a16="http://schemas.microsoft.com/office/drawing/2014/main" val="4102988091"/>
                    </a:ext>
                  </a:extLst>
                </a:gridCol>
              </a:tblGrid>
              <a:tr h="3261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파일명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작성자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개발형태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1358281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NemoCanvas.py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김명수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8350832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NemoSolvingBoard.py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김명수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94977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NemoToggleButton.py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김명수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1869398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NemoWelcome.py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황원제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434294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Problem.py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김명수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276172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utils.py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황원제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9439115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NemoDraw.py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김성목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504531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NemoHome.py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김성목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376800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NemoSolve.py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황원제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4076996"/>
                  </a:ext>
                </a:extLst>
              </a:tr>
              <a:tr h="42458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NemoApp.py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김명수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혼합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3484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763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208</Words>
  <Application>Microsoft Office PowerPoint</Application>
  <PresentationFormat>와이드스크린</PresentationFormat>
  <Paragraphs>105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Python DataScience Term Project   최종발표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DataScience Term Project  네모네모로직 최종발표</dc:title>
  <dc:creator>명수 김</dc:creator>
  <cp:lastModifiedBy>명수 김</cp:lastModifiedBy>
  <cp:revision>1</cp:revision>
  <dcterms:created xsi:type="dcterms:W3CDTF">2023-12-03T14:27:22Z</dcterms:created>
  <dcterms:modified xsi:type="dcterms:W3CDTF">2023-12-04T12:02:28Z</dcterms:modified>
</cp:coreProperties>
</file>

<file path=docProps/thumbnail.jpeg>
</file>